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51" r:id="rId1"/>
  </p:sldMasterIdLst>
  <p:sldIdLst>
    <p:sldId id="256" r:id="rId2"/>
    <p:sldId id="257" r:id="rId3"/>
    <p:sldId id="258" r:id="rId4"/>
    <p:sldId id="259" r:id="rId5"/>
    <p:sldId id="260" r:id="rId6"/>
    <p:sldId id="261" r:id="rId7"/>
    <p:sldId id="266" r:id="rId8"/>
    <p:sldId id="267" r:id="rId9"/>
    <p:sldId id="262" r:id="rId10"/>
    <p:sldId id="265" r:id="rId11"/>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C7A07-96C3-42AF-943D-953C86C3DAAD}"/>
              </a:ext>
            </a:extLst>
          </p:cNvPr>
          <p:cNvSpPr>
            <a:spLocks noGrp="1"/>
          </p:cNvSpPr>
          <p:nvPr>
            <p:ph type="ctrTitle"/>
          </p:nvPr>
        </p:nvSpPr>
        <p:spPr>
          <a:xfrm>
            <a:off x="1490472" y="1463557"/>
            <a:ext cx="9144000" cy="2387600"/>
          </a:xfrm>
        </p:spPr>
        <p:txBody>
          <a:bodyPr anchor="b">
            <a:normAutofit/>
          </a:bodyPr>
          <a:lstStyle>
            <a:lvl1pPr algn="ctr">
              <a:lnSpc>
                <a:spcPct val="90000"/>
              </a:lnSpc>
              <a:defRPr sz="52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8CEE38DF-F503-4E79-B1B0-16489708A1B5}"/>
              </a:ext>
            </a:extLst>
          </p:cNvPr>
          <p:cNvSpPr>
            <a:spLocks noGrp="1"/>
          </p:cNvSpPr>
          <p:nvPr>
            <p:ph type="subTitle" idx="1"/>
          </p:nvPr>
        </p:nvSpPr>
        <p:spPr>
          <a:xfrm>
            <a:off x="1490472" y="3943232"/>
            <a:ext cx="9144000" cy="1655762"/>
          </a:xfrm>
        </p:spPr>
        <p:txBody>
          <a:bodyPr>
            <a:normAutofit/>
          </a:bodyPr>
          <a:lstStyle>
            <a:lvl1pPr marL="0" indent="0" algn="ctr">
              <a:lnSpc>
                <a:spcPct val="110000"/>
              </a:lnSpc>
              <a:buNone/>
              <a:defRPr sz="2400" baseline="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Date Placeholder 13">
            <a:extLst>
              <a:ext uri="{FF2B5EF4-FFF2-40B4-BE49-F238E27FC236}">
                <a16:creationId xmlns:a16="http://schemas.microsoft.com/office/drawing/2014/main" id="{46538D75-00C2-DE73-4C65-FE94AC658370}"/>
              </a:ext>
            </a:extLst>
          </p:cNvPr>
          <p:cNvSpPr>
            <a:spLocks noGrp="1"/>
          </p:cNvSpPr>
          <p:nvPr>
            <p:ph type="dt" sz="half" idx="10"/>
          </p:nvPr>
        </p:nvSpPr>
        <p:spPr/>
        <p:txBody>
          <a:bodyPr/>
          <a:lstStyle/>
          <a:p>
            <a:fld id="{17F50B8E-A176-49F2-A3C1-FEDA0200170B}" type="datetime2">
              <a:rPr lang="en-US" smtClean="0"/>
              <a:t>Tuesday, June 4, 2024</a:t>
            </a:fld>
            <a:endParaRPr lang="en-US" dirty="0"/>
          </a:p>
        </p:txBody>
      </p:sp>
      <p:sp>
        <p:nvSpPr>
          <p:cNvPr id="16" name="Footer Placeholder 15">
            <a:extLst>
              <a:ext uri="{FF2B5EF4-FFF2-40B4-BE49-F238E27FC236}">
                <a16:creationId xmlns:a16="http://schemas.microsoft.com/office/drawing/2014/main" id="{6B601B81-68C1-B63A-105C-EC637DF56CB7}"/>
              </a:ext>
            </a:extLst>
          </p:cNvPr>
          <p:cNvSpPr>
            <a:spLocks noGrp="1"/>
          </p:cNvSpPr>
          <p:nvPr>
            <p:ph type="ftr" sz="quarter" idx="11"/>
          </p:nvPr>
        </p:nvSpPr>
        <p:spPr/>
        <p:txBody>
          <a:bodyPr/>
          <a:lstStyle/>
          <a:p>
            <a:r>
              <a:rPr lang="en-US"/>
              <a:t>Sample Footer Text</a:t>
            </a:r>
          </a:p>
        </p:txBody>
      </p:sp>
      <p:sp>
        <p:nvSpPr>
          <p:cNvPr id="17" name="Slide Number Placeholder 16">
            <a:extLst>
              <a:ext uri="{FF2B5EF4-FFF2-40B4-BE49-F238E27FC236}">
                <a16:creationId xmlns:a16="http://schemas.microsoft.com/office/drawing/2014/main" id="{E9F3E495-0415-392A-9A07-34555BBC7F4C}"/>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3526322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D930A-6467-4C46-BA13-A0F5EC12FF67}"/>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D841977A-7872-4BE8-8C5C-D2099BEDBB7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B2268C47-2910-B99C-EC67-F6649ADC29A4}"/>
              </a:ext>
            </a:extLst>
          </p:cNvPr>
          <p:cNvSpPr>
            <a:spLocks noGrp="1"/>
          </p:cNvSpPr>
          <p:nvPr>
            <p:ph type="dt" sz="half" idx="10"/>
          </p:nvPr>
        </p:nvSpPr>
        <p:spPr/>
        <p:txBody>
          <a:bodyPr/>
          <a:lstStyle/>
          <a:p>
            <a:fld id="{0512A49D-4A7C-4944-9802-8EE0B5A6CEDD}" type="datetime2">
              <a:rPr lang="en-US" smtClean="0"/>
              <a:t>Tuesday, June 4, 2024</a:t>
            </a:fld>
            <a:endParaRPr lang="en-US"/>
          </a:p>
        </p:txBody>
      </p:sp>
      <p:sp>
        <p:nvSpPr>
          <p:cNvPr id="8" name="Footer Placeholder 7">
            <a:extLst>
              <a:ext uri="{FF2B5EF4-FFF2-40B4-BE49-F238E27FC236}">
                <a16:creationId xmlns:a16="http://schemas.microsoft.com/office/drawing/2014/main" id="{D8019515-4A04-FBE0-E89C-86ECBB7E98A8}"/>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C3D9C272-2490-C827-9BE5-9CEE41850423}"/>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8140746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D76A9FC-D582-4FC8-B641-9F77B4DD15B7}"/>
              </a:ext>
            </a:extLst>
          </p:cNvPr>
          <p:cNvSpPr>
            <a:spLocks noGrp="1"/>
          </p:cNvSpPr>
          <p:nvPr>
            <p:ph type="title" orient="vert"/>
          </p:nvPr>
        </p:nvSpPr>
        <p:spPr>
          <a:xfrm>
            <a:off x="832613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A23A1683-12F6-4BA6-AD1A-F98C60951452}"/>
              </a:ext>
            </a:extLst>
          </p:cNvPr>
          <p:cNvSpPr>
            <a:spLocks noGrp="1"/>
          </p:cNvSpPr>
          <p:nvPr>
            <p:ph type="body" orient="vert" idx="1"/>
          </p:nvPr>
        </p:nvSpPr>
        <p:spPr>
          <a:xfrm>
            <a:off x="43943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DBFF68BE-C313-C839-B719-0339AC3444DF}"/>
              </a:ext>
            </a:extLst>
          </p:cNvPr>
          <p:cNvSpPr>
            <a:spLocks noGrp="1"/>
          </p:cNvSpPr>
          <p:nvPr>
            <p:ph type="dt" sz="half" idx="10"/>
          </p:nvPr>
        </p:nvSpPr>
        <p:spPr/>
        <p:txBody>
          <a:bodyPr/>
          <a:lstStyle/>
          <a:p>
            <a:fld id="{5D689DDD-3B11-4150-8B39-3662C10D8BF9}" type="datetime2">
              <a:rPr lang="en-US" smtClean="0"/>
              <a:t>Tuesday, June 4, 2024</a:t>
            </a:fld>
            <a:endParaRPr lang="en-US"/>
          </a:p>
        </p:txBody>
      </p:sp>
      <p:sp>
        <p:nvSpPr>
          <p:cNvPr id="8" name="Footer Placeholder 7">
            <a:extLst>
              <a:ext uri="{FF2B5EF4-FFF2-40B4-BE49-F238E27FC236}">
                <a16:creationId xmlns:a16="http://schemas.microsoft.com/office/drawing/2014/main" id="{A14F4E5F-FFF4-F934-3DD9-134F8D24262D}"/>
              </a:ext>
            </a:extLst>
          </p:cNvPr>
          <p:cNvSpPr>
            <a:spLocks noGrp="1"/>
          </p:cNvSpPr>
          <p:nvPr>
            <p:ph type="ftr" sz="quarter" idx="11"/>
          </p:nvPr>
        </p:nvSpPr>
        <p:spPr/>
        <p:txBody>
          <a:bodyPr/>
          <a:lstStyle/>
          <a:p>
            <a:r>
              <a:rPr lang="en-US"/>
              <a:t>Sample Footer Text</a:t>
            </a:r>
          </a:p>
        </p:txBody>
      </p:sp>
      <p:sp>
        <p:nvSpPr>
          <p:cNvPr id="9" name="Slide Number Placeholder 8">
            <a:extLst>
              <a:ext uri="{FF2B5EF4-FFF2-40B4-BE49-F238E27FC236}">
                <a16:creationId xmlns:a16="http://schemas.microsoft.com/office/drawing/2014/main" id="{6CFE0F82-88EB-FAE2-FC02-99D5EE30110A}"/>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3201652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14413-82C1-4EBC-8C6B-BC5F842D13A2}"/>
              </a:ext>
            </a:extLst>
          </p:cNvPr>
          <p:cNvSpPr>
            <a:spLocks noGrp="1"/>
          </p:cNvSpPr>
          <p:nvPr>
            <p:ph type="title"/>
          </p:nvPr>
        </p:nvSpPr>
        <p:spPr/>
        <p:txBody>
          <a:bodyPr>
            <a:normAutofit/>
          </a:bodyPr>
          <a:lstStyle>
            <a:lvl1pPr>
              <a:lnSpc>
                <a:spcPct val="90000"/>
              </a:lnSpc>
              <a:defRPr sz="5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28F029A-192E-4A44-ACC7-6C5212C77736}"/>
              </a:ext>
            </a:extLst>
          </p:cNvPr>
          <p:cNvSpPr>
            <a:spLocks noGrp="1"/>
          </p:cNvSpPr>
          <p:nvPr>
            <p:ph idx="1"/>
          </p:nvPr>
        </p:nvSpPr>
        <p:spPr>
          <a:xfrm>
            <a:off x="420624" y="1825625"/>
            <a:ext cx="10515600" cy="4206383"/>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Date Placeholder 10">
            <a:extLst>
              <a:ext uri="{FF2B5EF4-FFF2-40B4-BE49-F238E27FC236}">
                <a16:creationId xmlns:a16="http://schemas.microsoft.com/office/drawing/2014/main" id="{A25CBB87-BE9B-82CE-8A24-F21EEA0366C3}"/>
              </a:ext>
            </a:extLst>
          </p:cNvPr>
          <p:cNvSpPr>
            <a:spLocks noGrp="1"/>
          </p:cNvSpPr>
          <p:nvPr>
            <p:ph type="dt" sz="half" idx="10"/>
          </p:nvPr>
        </p:nvSpPr>
        <p:spPr/>
        <p:txBody>
          <a:bodyPr/>
          <a:lstStyle/>
          <a:p>
            <a:fld id="{57997BA6-BEF8-495F-ACCD-8D19769E4FC6}" type="datetime2">
              <a:rPr lang="en-US" smtClean="0"/>
              <a:t>Tuesday, June 4, 2024</a:t>
            </a:fld>
            <a:endParaRPr lang="en-US" dirty="0"/>
          </a:p>
        </p:txBody>
      </p:sp>
      <p:sp>
        <p:nvSpPr>
          <p:cNvPr id="12" name="Footer Placeholder 11">
            <a:extLst>
              <a:ext uri="{FF2B5EF4-FFF2-40B4-BE49-F238E27FC236}">
                <a16:creationId xmlns:a16="http://schemas.microsoft.com/office/drawing/2014/main" id="{B2131628-C033-9728-C4CF-90CDBCB89F7F}"/>
              </a:ext>
            </a:extLst>
          </p:cNvPr>
          <p:cNvSpPr>
            <a:spLocks noGrp="1"/>
          </p:cNvSpPr>
          <p:nvPr>
            <p:ph type="ftr" sz="quarter" idx="11"/>
          </p:nvPr>
        </p:nvSpPr>
        <p:spPr/>
        <p:txBody>
          <a:bodyPr/>
          <a:lstStyle/>
          <a:p>
            <a:r>
              <a:rPr lang="en-US" dirty="0"/>
              <a:t>Sample Footer Text</a:t>
            </a:r>
          </a:p>
        </p:txBody>
      </p:sp>
      <p:sp>
        <p:nvSpPr>
          <p:cNvPr id="13" name="Slide Number Placeholder 12">
            <a:extLst>
              <a:ext uri="{FF2B5EF4-FFF2-40B4-BE49-F238E27FC236}">
                <a16:creationId xmlns:a16="http://schemas.microsoft.com/office/drawing/2014/main" id="{B67216CA-9A26-BBE7-68A3-9237D22CDFC8}"/>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4007283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AF4BC-D1E9-40F0-A26B-9EA9B6B69755}"/>
              </a:ext>
            </a:extLst>
          </p:cNvPr>
          <p:cNvSpPr>
            <a:spLocks noGrp="1"/>
          </p:cNvSpPr>
          <p:nvPr>
            <p:ph type="title"/>
          </p:nvPr>
        </p:nvSpPr>
        <p:spPr>
          <a:xfrm>
            <a:off x="420624" y="1081941"/>
            <a:ext cx="10515600" cy="2852737"/>
          </a:xfrm>
        </p:spPr>
        <p:txBody>
          <a:bodyPr anchor="b">
            <a:normAutofit/>
          </a:bodyPr>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F7974A6-FAB9-47DA-8F1A-701DFC8DF327}"/>
              </a:ext>
            </a:extLst>
          </p:cNvPr>
          <p:cNvSpPr>
            <a:spLocks noGrp="1"/>
          </p:cNvSpPr>
          <p:nvPr>
            <p:ph type="body" idx="1"/>
          </p:nvPr>
        </p:nvSpPr>
        <p:spPr>
          <a:xfrm>
            <a:off x="420624" y="3961666"/>
            <a:ext cx="10515600" cy="1500187"/>
          </a:xfrm>
        </p:spPr>
        <p:txBody>
          <a:bodyPr>
            <a:normAutofit/>
          </a:bodyPr>
          <a:lstStyle>
            <a:lvl1pPr marL="0" indent="0">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10" name="Date Placeholder 9">
            <a:extLst>
              <a:ext uri="{FF2B5EF4-FFF2-40B4-BE49-F238E27FC236}">
                <a16:creationId xmlns:a16="http://schemas.microsoft.com/office/drawing/2014/main" id="{6B034DD9-4A61-318F-88CF-79721B55AC5B}"/>
              </a:ext>
            </a:extLst>
          </p:cNvPr>
          <p:cNvSpPr>
            <a:spLocks noGrp="1"/>
          </p:cNvSpPr>
          <p:nvPr>
            <p:ph type="dt" sz="half" idx="10"/>
          </p:nvPr>
        </p:nvSpPr>
        <p:spPr/>
        <p:txBody>
          <a:bodyPr/>
          <a:lstStyle/>
          <a:p>
            <a:fld id="{4857292D-4609-4E55-92E3-C12C6A1234E8}" type="datetime2">
              <a:rPr lang="en-US" smtClean="0"/>
              <a:t>Tuesday, June 4, 2024</a:t>
            </a:fld>
            <a:endParaRPr lang="en-US" dirty="0"/>
          </a:p>
        </p:txBody>
      </p:sp>
      <p:sp>
        <p:nvSpPr>
          <p:cNvPr id="11" name="Footer Placeholder 10">
            <a:extLst>
              <a:ext uri="{FF2B5EF4-FFF2-40B4-BE49-F238E27FC236}">
                <a16:creationId xmlns:a16="http://schemas.microsoft.com/office/drawing/2014/main" id="{D496DA99-E916-9F7C-9E88-AA06046AE94C}"/>
              </a:ext>
            </a:extLst>
          </p:cNvPr>
          <p:cNvSpPr>
            <a:spLocks noGrp="1"/>
          </p:cNvSpPr>
          <p:nvPr>
            <p:ph type="ftr" sz="quarter" idx="11"/>
          </p:nvPr>
        </p:nvSpPr>
        <p:spPr/>
        <p:txBody>
          <a:bodyPr/>
          <a:lstStyle/>
          <a:p>
            <a:r>
              <a:rPr lang="en-US"/>
              <a:t>Sample Footer Text</a:t>
            </a:r>
          </a:p>
        </p:txBody>
      </p:sp>
      <p:sp>
        <p:nvSpPr>
          <p:cNvPr id="12" name="Slide Number Placeholder 11">
            <a:extLst>
              <a:ext uri="{FF2B5EF4-FFF2-40B4-BE49-F238E27FC236}">
                <a16:creationId xmlns:a16="http://schemas.microsoft.com/office/drawing/2014/main" id="{21CC86B5-B6B3-4633-0D90-AACB44D0D409}"/>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2114911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78F7F10-35F6-E392-D41B-3CD300D5CCF8}"/>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E264F76-994F-4AB5-B17B-46C0C2FA5AE5}"/>
              </a:ext>
            </a:extLst>
          </p:cNvPr>
          <p:cNvSpPr>
            <a:spLocks noGrp="1"/>
          </p:cNvSpPr>
          <p:nvPr>
            <p:ph type="title"/>
          </p:nvPr>
        </p:nvSpPr>
        <p:spPr/>
        <p:txBody>
          <a:bodyPr>
            <a:normAutofit/>
          </a:bodyPr>
          <a:lstStyle>
            <a:lvl1pPr>
              <a:defRPr sz="5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5A69B3B-A540-4556-98C8-1F49704A794E}"/>
              </a:ext>
            </a:extLst>
          </p:cNvPr>
          <p:cNvSpPr>
            <a:spLocks noGrp="1"/>
          </p:cNvSpPr>
          <p:nvPr>
            <p:ph sz="half" idx="1"/>
          </p:nvPr>
        </p:nvSpPr>
        <p:spPr>
          <a:xfrm>
            <a:off x="420624" y="1825625"/>
            <a:ext cx="5181600" cy="4206382"/>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dirty="0"/>
            </a:lvl5pPr>
          </a:lstStyle>
          <a:p>
            <a:pPr lvl="0">
              <a:buChar char="¬"/>
            </a:pPr>
            <a:r>
              <a:rPr lang="en-US"/>
              <a:t>Click to edit Master text styles</a:t>
            </a:r>
          </a:p>
          <a:p>
            <a:pPr lvl="1">
              <a:buChar char="¬"/>
            </a:pPr>
            <a:r>
              <a:rPr lang="en-US"/>
              <a:t>Second level</a:t>
            </a:r>
          </a:p>
          <a:p>
            <a:pPr lvl="2">
              <a:buChar char="¬"/>
            </a:pPr>
            <a:r>
              <a:rPr lang="en-US"/>
              <a:t>Third level</a:t>
            </a:r>
          </a:p>
          <a:p>
            <a:pPr lvl="3">
              <a:buChar char="¬"/>
            </a:pPr>
            <a:r>
              <a:rPr lang="en-US"/>
              <a:t>Fourth level</a:t>
            </a:r>
          </a:p>
          <a:p>
            <a:pPr lvl="4">
              <a:buChar char="¬"/>
            </a:pPr>
            <a:r>
              <a:rPr lang="en-US"/>
              <a:t>Fifth level</a:t>
            </a:r>
            <a:endParaRPr lang="en-US" dirty="0"/>
          </a:p>
        </p:txBody>
      </p:sp>
      <p:sp>
        <p:nvSpPr>
          <p:cNvPr id="4" name="Content Placeholder 3">
            <a:extLst>
              <a:ext uri="{FF2B5EF4-FFF2-40B4-BE49-F238E27FC236}">
                <a16:creationId xmlns:a16="http://schemas.microsoft.com/office/drawing/2014/main" id="{DEC72438-7C63-48F2-9D6F-2461BFD6D5E5}"/>
              </a:ext>
            </a:extLst>
          </p:cNvPr>
          <p:cNvSpPr>
            <a:spLocks noGrp="1"/>
          </p:cNvSpPr>
          <p:nvPr>
            <p:ph sz="half" idx="2"/>
          </p:nvPr>
        </p:nvSpPr>
        <p:spPr>
          <a:xfrm>
            <a:off x="5756178" y="1825625"/>
            <a:ext cx="5180046" cy="4206382"/>
          </a:xfrm>
        </p:spPr>
        <p:txBody>
          <a:bodyPr/>
          <a:lstStyle>
            <a:lvl1pPr marL="228600" indent="-228600">
              <a:buFont typeface="Wingdings 2" panose="05020102010507070707" pitchFamily="18" charset="2"/>
              <a:buChar char="¬"/>
              <a:defRPr/>
            </a:lvl1pPr>
            <a:lvl2pPr marL="685800" indent="-228600">
              <a:buFont typeface="Wingdings 2" panose="05020102010507070707" pitchFamily="18" charset="2"/>
              <a:buChar char="¬"/>
              <a:defRPr/>
            </a:lvl2pPr>
            <a:lvl3pPr marL="1143000" indent="-228600">
              <a:buFont typeface="Wingdings 2" panose="05020102010507070707" pitchFamily="18" charset="2"/>
              <a:buChar char="¬"/>
              <a:defRPr/>
            </a:lvl3pPr>
            <a:lvl4pPr marL="1600200" indent="-228600">
              <a:buFont typeface="Wingdings 2" panose="05020102010507070707" pitchFamily="18" charset="2"/>
              <a:buChar char="¬"/>
              <a:defRPr/>
            </a:lvl4pPr>
            <a:lvl5pPr marL="2057400" indent="-228600">
              <a:buFont typeface="Wingdings 2" panose="05020102010507070707" pitchFamily="18"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Date Placeholder 14">
            <a:extLst>
              <a:ext uri="{FF2B5EF4-FFF2-40B4-BE49-F238E27FC236}">
                <a16:creationId xmlns:a16="http://schemas.microsoft.com/office/drawing/2014/main" id="{35274CEC-210E-BC97-9B79-A7D801E4B5F6}"/>
              </a:ext>
            </a:extLst>
          </p:cNvPr>
          <p:cNvSpPr>
            <a:spLocks noGrp="1"/>
          </p:cNvSpPr>
          <p:nvPr>
            <p:ph type="dt" sz="half" idx="10"/>
          </p:nvPr>
        </p:nvSpPr>
        <p:spPr/>
        <p:txBody>
          <a:bodyPr/>
          <a:lstStyle/>
          <a:p>
            <a:fld id="{003E0E29-2C79-4A2A-B61C-A21B8362A50A}" type="datetime2">
              <a:rPr lang="en-US" smtClean="0"/>
              <a:t>Tuesday, June 4, 2024</a:t>
            </a:fld>
            <a:endParaRPr lang="en-US"/>
          </a:p>
        </p:txBody>
      </p:sp>
      <p:sp>
        <p:nvSpPr>
          <p:cNvPr id="16" name="Footer Placeholder 15">
            <a:extLst>
              <a:ext uri="{FF2B5EF4-FFF2-40B4-BE49-F238E27FC236}">
                <a16:creationId xmlns:a16="http://schemas.microsoft.com/office/drawing/2014/main" id="{486B3D53-F805-C08E-2359-498218FC6898}"/>
              </a:ext>
            </a:extLst>
          </p:cNvPr>
          <p:cNvSpPr>
            <a:spLocks noGrp="1"/>
          </p:cNvSpPr>
          <p:nvPr>
            <p:ph type="ftr" sz="quarter" idx="11"/>
          </p:nvPr>
        </p:nvSpPr>
        <p:spPr/>
        <p:txBody>
          <a:bodyPr/>
          <a:lstStyle/>
          <a:p>
            <a:r>
              <a:rPr lang="en-US"/>
              <a:t>Sample Footer Text</a:t>
            </a:r>
          </a:p>
        </p:txBody>
      </p:sp>
      <p:sp>
        <p:nvSpPr>
          <p:cNvPr id="17" name="Slide Number Placeholder 16">
            <a:extLst>
              <a:ext uri="{FF2B5EF4-FFF2-40B4-BE49-F238E27FC236}">
                <a16:creationId xmlns:a16="http://schemas.microsoft.com/office/drawing/2014/main" id="{61C4695B-D7BD-45F7-EB23-6FDAF2410BB2}"/>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3960931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A1F52B7-5271-53AA-8260-0CF50FF8DA3C}"/>
              </a:ext>
            </a:extLst>
          </p:cNvPr>
          <p:cNvSpPr/>
          <p:nvPr/>
        </p:nvSpPr>
        <p:spPr>
          <a:xfrm>
            <a:off x="0" y="685800"/>
            <a:ext cx="11494008"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72F9955-0460-4A20-8FC6-300595560010}"/>
              </a:ext>
            </a:extLst>
          </p:cNvPr>
          <p:cNvSpPr>
            <a:spLocks noGrp="1"/>
          </p:cNvSpPr>
          <p:nvPr>
            <p:ph type="title"/>
          </p:nvPr>
        </p:nvSpPr>
        <p:spPr>
          <a:xfrm>
            <a:off x="422178" y="365125"/>
            <a:ext cx="10515600" cy="1325563"/>
          </a:xfrm>
        </p:spPr>
        <p:txBody>
          <a:bodyPr>
            <a:normAutofit/>
          </a:bodyPr>
          <a:lstStyle>
            <a:lvl1pPr>
              <a:defRPr sz="52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F95DDA7-4AAD-4EBE-880C-200E5F10A6C4}"/>
              </a:ext>
            </a:extLst>
          </p:cNvPr>
          <p:cNvSpPr>
            <a:spLocks noGrp="1"/>
          </p:cNvSpPr>
          <p:nvPr>
            <p:ph type="body" idx="1"/>
          </p:nvPr>
        </p:nvSpPr>
        <p:spPr>
          <a:xfrm>
            <a:off x="422178" y="1681163"/>
            <a:ext cx="5157787"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9717496-E470-4CF6-884C-F07390A4688A}"/>
              </a:ext>
            </a:extLst>
          </p:cNvPr>
          <p:cNvSpPr>
            <a:spLocks noGrp="1"/>
          </p:cNvSpPr>
          <p:nvPr>
            <p:ph sz="half" idx="2"/>
          </p:nvPr>
        </p:nvSpPr>
        <p:spPr>
          <a:xfrm>
            <a:off x="422178" y="2505075"/>
            <a:ext cx="5157787"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8C438EA-D381-4F22-A911-ECDD6D04FB33}"/>
              </a:ext>
            </a:extLst>
          </p:cNvPr>
          <p:cNvSpPr>
            <a:spLocks noGrp="1"/>
          </p:cNvSpPr>
          <p:nvPr>
            <p:ph type="body" sz="quarter" idx="3"/>
          </p:nvPr>
        </p:nvSpPr>
        <p:spPr>
          <a:xfrm>
            <a:off x="5754590" y="1681163"/>
            <a:ext cx="5183188" cy="823912"/>
          </a:xfrm>
        </p:spPr>
        <p:txBody>
          <a:bodyPr anchor="b">
            <a:normAutofit/>
          </a:bodyPr>
          <a:lstStyle>
            <a:lvl1pPr marL="0" indent="0">
              <a:buNone/>
              <a:defRPr sz="3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F255FA-A04D-49F2-8DB4-3CC082D0DBC8}"/>
              </a:ext>
            </a:extLst>
          </p:cNvPr>
          <p:cNvSpPr>
            <a:spLocks noGrp="1"/>
          </p:cNvSpPr>
          <p:nvPr>
            <p:ph sz="quarter" idx="4"/>
          </p:nvPr>
        </p:nvSpPr>
        <p:spPr>
          <a:xfrm>
            <a:off x="5754590" y="2505075"/>
            <a:ext cx="5183188" cy="3526932"/>
          </a:xfrm>
        </p:spPr>
        <p:txBody>
          <a:bodyPr/>
          <a:lstStyle>
            <a:lvl1pPr>
              <a:defRPr sz="2400"/>
            </a:lvl1pPr>
            <a:lvl2pPr>
              <a:defRPr sz="2200"/>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9">
            <a:extLst>
              <a:ext uri="{FF2B5EF4-FFF2-40B4-BE49-F238E27FC236}">
                <a16:creationId xmlns:a16="http://schemas.microsoft.com/office/drawing/2014/main" id="{7198C3F1-4E77-7888-CDB8-CF9406E4A2E0}"/>
              </a:ext>
            </a:extLst>
          </p:cNvPr>
          <p:cNvSpPr>
            <a:spLocks noGrp="1"/>
          </p:cNvSpPr>
          <p:nvPr>
            <p:ph type="dt" sz="half" idx="10"/>
          </p:nvPr>
        </p:nvSpPr>
        <p:spPr/>
        <p:txBody>
          <a:bodyPr/>
          <a:lstStyle/>
          <a:p>
            <a:fld id="{B0CA0177-5432-41AC-9593-8EC96BFF4F82}" type="datetime2">
              <a:rPr lang="en-US" smtClean="0"/>
              <a:t>Tuesday, June 4, 2024</a:t>
            </a:fld>
            <a:endParaRPr lang="en-US" dirty="0"/>
          </a:p>
        </p:txBody>
      </p:sp>
      <p:sp>
        <p:nvSpPr>
          <p:cNvPr id="11" name="Footer Placeholder 10">
            <a:extLst>
              <a:ext uri="{FF2B5EF4-FFF2-40B4-BE49-F238E27FC236}">
                <a16:creationId xmlns:a16="http://schemas.microsoft.com/office/drawing/2014/main" id="{493561D3-90F6-AD82-BCFE-90F9427D867B}"/>
              </a:ext>
            </a:extLst>
          </p:cNvPr>
          <p:cNvSpPr>
            <a:spLocks noGrp="1"/>
          </p:cNvSpPr>
          <p:nvPr>
            <p:ph type="ftr" sz="quarter" idx="11"/>
          </p:nvPr>
        </p:nvSpPr>
        <p:spPr/>
        <p:txBody>
          <a:bodyPr/>
          <a:lstStyle/>
          <a:p>
            <a:r>
              <a:rPr lang="en-US"/>
              <a:t>Sample Footer Text</a:t>
            </a:r>
          </a:p>
        </p:txBody>
      </p:sp>
      <p:sp>
        <p:nvSpPr>
          <p:cNvPr id="12" name="Slide Number Placeholder 11">
            <a:extLst>
              <a:ext uri="{FF2B5EF4-FFF2-40B4-BE49-F238E27FC236}">
                <a16:creationId xmlns:a16="http://schemas.microsoft.com/office/drawing/2014/main" id="{932F9B33-3FA7-526F-7B45-342EB64A1CDB}"/>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6110366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1F235-FBFF-453E-B90A-5758ED47C7B0}"/>
              </a:ext>
            </a:extLst>
          </p:cNvPr>
          <p:cNvSpPr>
            <a:spLocks noGrp="1"/>
          </p:cNvSpPr>
          <p:nvPr>
            <p:ph type="title"/>
          </p:nvPr>
        </p:nvSpPr>
        <p:spPr>
          <a:xfrm>
            <a:off x="420624" y="938306"/>
            <a:ext cx="10515600" cy="1325563"/>
          </a:xfrm>
        </p:spPr>
        <p:txBody>
          <a:bodyPr>
            <a:normAutofit/>
          </a:bodyPr>
          <a:lstStyle>
            <a:lvl1pPr>
              <a:defRPr sz="5200"/>
            </a:lvl1pPr>
          </a:lstStyle>
          <a:p>
            <a:r>
              <a:rPr lang="en-US"/>
              <a:t>Click to edit Master title style</a:t>
            </a:r>
            <a:endParaRPr lang="en-US" dirty="0"/>
          </a:p>
        </p:txBody>
      </p:sp>
      <p:sp>
        <p:nvSpPr>
          <p:cNvPr id="8" name="Date Placeholder 7">
            <a:extLst>
              <a:ext uri="{FF2B5EF4-FFF2-40B4-BE49-F238E27FC236}">
                <a16:creationId xmlns:a16="http://schemas.microsoft.com/office/drawing/2014/main" id="{A9328E63-E075-39E2-BAA7-30CCAE2E779E}"/>
              </a:ext>
            </a:extLst>
          </p:cNvPr>
          <p:cNvSpPr>
            <a:spLocks noGrp="1"/>
          </p:cNvSpPr>
          <p:nvPr>
            <p:ph type="dt" sz="half" idx="10"/>
          </p:nvPr>
        </p:nvSpPr>
        <p:spPr/>
        <p:txBody>
          <a:bodyPr/>
          <a:lstStyle/>
          <a:p>
            <a:fld id="{EED29A7B-B2F1-41A3-B969-4E25F618B967}" type="datetime2">
              <a:rPr lang="en-US" smtClean="0"/>
              <a:t>Tuesday, June 4, 2024</a:t>
            </a:fld>
            <a:endParaRPr lang="en-US" dirty="0"/>
          </a:p>
        </p:txBody>
      </p:sp>
      <p:sp>
        <p:nvSpPr>
          <p:cNvPr id="9" name="Footer Placeholder 8">
            <a:extLst>
              <a:ext uri="{FF2B5EF4-FFF2-40B4-BE49-F238E27FC236}">
                <a16:creationId xmlns:a16="http://schemas.microsoft.com/office/drawing/2014/main" id="{2A5894A5-0E01-F43E-C68A-2EFAB2EB89D8}"/>
              </a:ext>
            </a:extLst>
          </p:cNvPr>
          <p:cNvSpPr>
            <a:spLocks noGrp="1"/>
          </p:cNvSpPr>
          <p:nvPr>
            <p:ph type="ftr" sz="quarter" idx="11"/>
          </p:nvPr>
        </p:nvSpPr>
        <p:spPr/>
        <p:txBody>
          <a:bodyPr/>
          <a:lstStyle/>
          <a:p>
            <a:r>
              <a:rPr lang="en-US"/>
              <a:t>Sample Footer Text</a:t>
            </a:r>
          </a:p>
        </p:txBody>
      </p:sp>
      <p:sp>
        <p:nvSpPr>
          <p:cNvPr id="10" name="Slide Number Placeholder 9">
            <a:extLst>
              <a:ext uri="{FF2B5EF4-FFF2-40B4-BE49-F238E27FC236}">
                <a16:creationId xmlns:a16="http://schemas.microsoft.com/office/drawing/2014/main" id="{7250128C-CE40-2B40-1B89-7E9AAAAC4393}"/>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15048077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E281B99-C6A0-F92A-BDD3-BB362196501C}"/>
              </a:ext>
            </a:extLst>
          </p:cNvPr>
          <p:cNvSpPr/>
          <p:nvPr/>
        </p:nvSpPr>
        <p:spPr>
          <a:xfrm>
            <a:off x="0" y="0"/>
            <a:ext cx="12188952"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Rectangle 2">
            <a:extLst>
              <a:ext uri="{FF2B5EF4-FFF2-40B4-BE49-F238E27FC236}">
                <a16:creationId xmlns:a16="http://schemas.microsoft.com/office/drawing/2014/main" id="{3EB8367C-67E1-A50A-1584-F859A6FED9C9}"/>
              </a:ext>
            </a:extLst>
          </p:cNvPr>
          <p:cNvSpPr/>
          <p:nvPr/>
        </p:nvSpPr>
        <p:spPr>
          <a:xfrm>
            <a:off x="0"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 name="Date Placeholder 4">
            <a:extLst>
              <a:ext uri="{FF2B5EF4-FFF2-40B4-BE49-F238E27FC236}">
                <a16:creationId xmlns:a16="http://schemas.microsoft.com/office/drawing/2014/main" id="{2ABB8861-51D7-741E-6B2C-25412D40E5BD}"/>
              </a:ext>
            </a:extLst>
          </p:cNvPr>
          <p:cNvSpPr>
            <a:spLocks noGrp="1"/>
          </p:cNvSpPr>
          <p:nvPr>
            <p:ph type="dt" sz="half" idx="10"/>
          </p:nvPr>
        </p:nvSpPr>
        <p:spPr/>
        <p:txBody>
          <a:bodyPr/>
          <a:lstStyle/>
          <a:p>
            <a:fld id="{4EE98B79-F222-4FD1-8713-07459E1B5004}" type="datetime2">
              <a:rPr lang="en-US" smtClean="0"/>
              <a:t>Tuesday, June 4, 2024</a:t>
            </a:fld>
            <a:endParaRPr lang="en-US"/>
          </a:p>
        </p:txBody>
      </p:sp>
      <p:sp>
        <p:nvSpPr>
          <p:cNvPr id="6" name="Footer Placeholder 5">
            <a:extLst>
              <a:ext uri="{FF2B5EF4-FFF2-40B4-BE49-F238E27FC236}">
                <a16:creationId xmlns:a16="http://schemas.microsoft.com/office/drawing/2014/main" id="{63D69A2F-0657-B33B-8334-C458A9538368}"/>
              </a:ext>
            </a:extLst>
          </p:cNvPr>
          <p:cNvSpPr>
            <a:spLocks noGrp="1"/>
          </p:cNvSpPr>
          <p:nvPr>
            <p:ph type="ftr" sz="quarter" idx="11"/>
          </p:nvPr>
        </p:nvSpPr>
        <p:spPr/>
        <p:txBody>
          <a:bodyPr/>
          <a:lstStyle/>
          <a:p>
            <a:r>
              <a:rPr lang="en-US"/>
              <a:t>Sample Footer Text</a:t>
            </a:r>
          </a:p>
        </p:txBody>
      </p:sp>
      <p:sp>
        <p:nvSpPr>
          <p:cNvPr id="7" name="Slide Number Placeholder 6">
            <a:extLst>
              <a:ext uri="{FF2B5EF4-FFF2-40B4-BE49-F238E27FC236}">
                <a16:creationId xmlns:a16="http://schemas.microsoft.com/office/drawing/2014/main" id="{BEB4FC84-48ED-0480-2497-FCD84C1276C6}"/>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3471455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712261-8522-4437-B612-7C7100D18896}"/>
              </a:ext>
            </a:extLst>
          </p:cNvPr>
          <p:cNvSpPr>
            <a:spLocks noGrp="1"/>
          </p:cNvSpPr>
          <p:nvPr>
            <p:ph type="title"/>
          </p:nvPr>
        </p:nvSpPr>
        <p:spPr>
          <a:xfrm>
            <a:off x="420624" y="457200"/>
            <a:ext cx="10512425" cy="1600200"/>
          </a:xfrm>
        </p:spPr>
        <p:txBody>
          <a:bodyPr anchor="b">
            <a:normAutofit/>
          </a:bodyPr>
          <a:lstStyle>
            <a:lvl1pPr>
              <a:defRPr sz="5200">
                <a:latin typeface="Dante (Headings)2"/>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91BAA0AF-3F50-42BD-84B4-E70C3D004FB2}"/>
              </a:ext>
            </a:extLst>
          </p:cNvPr>
          <p:cNvSpPr>
            <a:spLocks noGrp="1"/>
          </p:cNvSpPr>
          <p:nvPr>
            <p:ph idx="1"/>
          </p:nvPr>
        </p:nvSpPr>
        <p:spPr>
          <a:xfrm>
            <a:off x="4782830" y="2199340"/>
            <a:ext cx="6172200" cy="3661710"/>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699C702B-2C4D-4590-8BEE-31940145C77A}"/>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23F37370-7C05-0AAE-A0C3-9EE620A84EBB}"/>
              </a:ext>
            </a:extLst>
          </p:cNvPr>
          <p:cNvSpPr>
            <a:spLocks noGrp="1"/>
          </p:cNvSpPr>
          <p:nvPr>
            <p:ph type="dt" sz="half" idx="10"/>
          </p:nvPr>
        </p:nvSpPr>
        <p:spPr/>
        <p:txBody>
          <a:bodyPr/>
          <a:lstStyle/>
          <a:p>
            <a:fld id="{792630FD-0818-4065-B5FE-410552D9B1BC}" type="datetime2">
              <a:rPr lang="en-US" smtClean="0"/>
              <a:t>Tuesday, June 4, 2024</a:t>
            </a:fld>
            <a:endParaRPr lang="en-US"/>
          </a:p>
        </p:txBody>
      </p:sp>
      <p:sp>
        <p:nvSpPr>
          <p:cNvPr id="9" name="Footer Placeholder 8">
            <a:extLst>
              <a:ext uri="{FF2B5EF4-FFF2-40B4-BE49-F238E27FC236}">
                <a16:creationId xmlns:a16="http://schemas.microsoft.com/office/drawing/2014/main" id="{0900B8E3-39E6-A88A-BBFB-717596EB347E}"/>
              </a:ext>
            </a:extLst>
          </p:cNvPr>
          <p:cNvSpPr>
            <a:spLocks noGrp="1"/>
          </p:cNvSpPr>
          <p:nvPr>
            <p:ph type="ftr" sz="quarter" idx="11"/>
          </p:nvPr>
        </p:nvSpPr>
        <p:spPr/>
        <p:txBody>
          <a:bodyPr/>
          <a:lstStyle/>
          <a:p>
            <a:r>
              <a:rPr lang="en-US"/>
              <a:t>Sample Footer Text</a:t>
            </a:r>
          </a:p>
        </p:txBody>
      </p:sp>
      <p:sp>
        <p:nvSpPr>
          <p:cNvPr id="10" name="Slide Number Placeholder 9">
            <a:extLst>
              <a:ext uri="{FF2B5EF4-FFF2-40B4-BE49-F238E27FC236}">
                <a16:creationId xmlns:a16="http://schemas.microsoft.com/office/drawing/2014/main" id="{348E340D-1840-D987-3EEA-963BDDE31400}"/>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4210866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95334B-3019-4CA1-B658-779001922412}"/>
              </a:ext>
            </a:extLst>
          </p:cNvPr>
          <p:cNvSpPr>
            <a:spLocks noGrp="1"/>
          </p:cNvSpPr>
          <p:nvPr>
            <p:ph type="title"/>
          </p:nvPr>
        </p:nvSpPr>
        <p:spPr>
          <a:xfrm>
            <a:off x="420624" y="457200"/>
            <a:ext cx="3932237" cy="1600200"/>
          </a:xfrm>
        </p:spPr>
        <p:txBody>
          <a:bodyPr anchor="b">
            <a:normAutofit/>
          </a:bodyPr>
          <a:lstStyle>
            <a:lvl1pPr>
              <a:defRPr sz="4400"/>
            </a:lvl1pPr>
          </a:lstStyle>
          <a:p>
            <a:r>
              <a:rPr lang="en-US"/>
              <a:t>Click to edit Master title style</a:t>
            </a:r>
            <a:endParaRPr lang="en-US" dirty="0"/>
          </a:p>
        </p:txBody>
      </p:sp>
      <p:sp>
        <p:nvSpPr>
          <p:cNvPr id="3" name="Picture Placeholder 2">
            <a:extLst>
              <a:ext uri="{FF2B5EF4-FFF2-40B4-BE49-F238E27FC236}">
                <a16:creationId xmlns:a16="http://schemas.microsoft.com/office/drawing/2014/main" id="{AFD3CC12-FD6B-41A3-BF67-D600CC4383A3}"/>
              </a:ext>
            </a:extLst>
          </p:cNvPr>
          <p:cNvSpPr>
            <a:spLocks noGrp="1"/>
          </p:cNvSpPr>
          <p:nvPr>
            <p:ph type="pic" idx="1"/>
          </p:nvPr>
        </p:nvSpPr>
        <p:spPr>
          <a:xfrm>
            <a:off x="4781276" y="987425"/>
            <a:ext cx="6172200" cy="4873625"/>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a:extLst>
              <a:ext uri="{FF2B5EF4-FFF2-40B4-BE49-F238E27FC236}">
                <a16:creationId xmlns:a16="http://schemas.microsoft.com/office/drawing/2014/main" id="{0DDB2BD5-DC18-460B-BFCC-5B2447D2B094}"/>
              </a:ext>
            </a:extLst>
          </p:cNvPr>
          <p:cNvSpPr>
            <a:spLocks noGrp="1"/>
          </p:cNvSpPr>
          <p:nvPr>
            <p:ph type="body" sz="half" idx="2"/>
          </p:nvPr>
        </p:nvSpPr>
        <p:spPr>
          <a:xfrm>
            <a:off x="420624" y="2199340"/>
            <a:ext cx="3932237" cy="3669647"/>
          </a:xfrm>
        </p:spPr>
        <p:txBody>
          <a:bodyPr>
            <a:normAutofit/>
          </a:bodyPr>
          <a:lstStyle>
            <a:lvl1pPr marL="0" indent="0">
              <a:buNone/>
              <a:defRPr sz="22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a:extLst>
              <a:ext uri="{FF2B5EF4-FFF2-40B4-BE49-F238E27FC236}">
                <a16:creationId xmlns:a16="http://schemas.microsoft.com/office/drawing/2014/main" id="{90F28E44-58BB-553B-BBD0-F292C66CCA94}"/>
              </a:ext>
            </a:extLst>
          </p:cNvPr>
          <p:cNvSpPr>
            <a:spLocks noGrp="1"/>
          </p:cNvSpPr>
          <p:nvPr>
            <p:ph type="dt" sz="half" idx="10"/>
          </p:nvPr>
        </p:nvSpPr>
        <p:spPr/>
        <p:txBody>
          <a:bodyPr/>
          <a:lstStyle/>
          <a:p>
            <a:fld id="{93C2D289-0EBF-40C7-B6E8-60285281F180}" type="datetime2">
              <a:rPr lang="en-US" smtClean="0"/>
              <a:t>Tuesday, June 4, 2024</a:t>
            </a:fld>
            <a:endParaRPr lang="en-US"/>
          </a:p>
        </p:txBody>
      </p:sp>
      <p:sp>
        <p:nvSpPr>
          <p:cNvPr id="10" name="Footer Placeholder 9">
            <a:extLst>
              <a:ext uri="{FF2B5EF4-FFF2-40B4-BE49-F238E27FC236}">
                <a16:creationId xmlns:a16="http://schemas.microsoft.com/office/drawing/2014/main" id="{8F22D156-E5FE-F118-0553-B401F19652DE}"/>
              </a:ext>
            </a:extLst>
          </p:cNvPr>
          <p:cNvSpPr>
            <a:spLocks noGrp="1"/>
          </p:cNvSpPr>
          <p:nvPr>
            <p:ph type="ftr" sz="quarter" idx="11"/>
          </p:nvPr>
        </p:nvSpPr>
        <p:spPr/>
        <p:txBody>
          <a:bodyPr/>
          <a:lstStyle/>
          <a:p>
            <a:r>
              <a:rPr lang="en-US"/>
              <a:t>Sample Footer Text</a:t>
            </a:r>
          </a:p>
        </p:txBody>
      </p:sp>
      <p:sp>
        <p:nvSpPr>
          <p:cNvPr id="11" name="Slide Number Placeholder 10">
            <a:extLst>
              <a:ext uri="{FF2B5EF4-FFF2-40B4-BE49-F238E27FC236}">
                <a16:creationId xmlns:a16="http://schemas.microsoft.com/office/drawing/2014/main" id="{88AEE0A6-6120-9BA2-5751-E0E2D8CF0F58}"/>
              </a:ext>
            </a:extLst>
          </p:cNvPr>
          <p:cNvSpPr>
            <a:spLocks noGrp="1"/>
          </p:cNvSpPr>
          <p:nvPr>
            <p:ph type="sldNum" sz="quarter" idx="12"/>
          </p:nvPr>
        </p:nvSpPr>
        <p:spPr/>
        <p:txBody>
          <a:bodyPr/>
          <a:lstStyle/>
          <a:p>
            <a:fld id="{7BE69E03-4804-4553-A1EC-F089884EF50F}" type="slidenum">
              <a:rPr lang="en-US" smtClean="0"/>
              <a:t>‹N›</a:t>
            </a:fld>
            <a:endParaRPr lang="en-US"/>
          </a:p>
        </p:txBody>
      </p:sp>
    </p:spTree>
    <p:extLst>
      <p:ext uri="{BB962C8B-B14F-4D97-AF65-F5344CB8AC3E}">
        <p14:creationId xmlns:p14="http://schemas.microsoft.com/office/powerpoint/2010/main" val="2328399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B53B4F-080C-8523-03AD-871CC3B8D168}"/>
              </a:ext>
            </a:extLst>
          </p:cNvPr>
          <p:cNvSpPr/>
          <p:nvPr/>
        </p:nvSpPr>
        <p:spPr>
          <a:xfrm>
            <a:off x="1524" y="0"/>
            <a:ext cx="12188952" cy="6858000"/>
          </a:xfrm>
          <a:prstGeom prst="rect">
            <a:avLst/>
          </a:prstGeom>
          <a:solidFill>
            <a:schemeClr val="bg2">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 name="Rectangle 9">
            <a:extLst>
              <a:ext uri="{FF2B5EF4-FFF2-40B4-BE49-F238E27FC236}">
                <a16:creationId xmlns:a16="http://schemas.microsoft.com/office/drawing/2014/main" id="{D53B790B-70BD-FD52-2540-F1DA4882170E}"/>
              </a:ext>
            </a:extLst>
          </p:cNvPr>
          <p:cNvSpPr/>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descr="Tag=AccentColor&#10;Flavor=Light&#10;Target=Line">
            <a:extLst>
              <a:ext uri="{FF2B5EF4-FFF2-40B4-BE49-F238E27FC236}">
                <a16:creationId xmlns:a16="http://schemas.microsoft.com/office/drawing/2014/main" id="{7D4FC5F0-CBD6-AEEB-4902-28D624068890}"/>
              </a:ext>
            </a:extLst>
          </p:cNvPr>
          <p:cNvCxnSpPr>
            <a:cxnSpLocks/>
          </p:cNvCxnSpPr>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descr="Tag=AccentColor&#10;Flavor=Light&#10;Target=Line">
            <a:extLst>
              <a:ext uri="{FF2B5EF4-FFF2-40B4-BE49-F238E27FC236}">
                <a16:creationId xmlns:a16="http://schemas.microsoft.com/office/drawing/2014/main" id="{FA9EB4DB-DDA5-1A45-7D87-B2BF67D2D1C3}"/>
              </a:ext>
            </a:extLst>
          </p:cNvPr>
          <p:cNvCxnSpPr>
            <a:cxnSpLocks/>
          </p:cNvCxnSpPr>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392AF870-601F-4570-A8A9-1003F8939C55}"/>
              </a:ext>
            </a:extLst>
          </p:cNvPr>
          <p:cNvSpPr>
            <a:spLocks noGrp="1"/>
          </p:cNvSpPr>
          <p:nvPr>
            <p:ph type="title"/>
          </p:nvPr>
        </p:nvSpPr>
        <p:spPr>
          <a:xfrm>
            <a:off x="420624"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BCCCECD-B6E7-4C40-8A84-65FD5A3F0AE2}"/>
              </a:ext>
            </a:extLst>
          </p:cNvPr>
          <p:cNvSpPr>
            <a:spLocks noGrp="1"/>
          </p:cNvSpPr>
          <p:nvPr>
            <p:ph type="body" idx="1"/>
          </p:nvPr>
        </p:nvSpPr>
        <p:spPr>
          <a:xfrm>
            <a:off x="420624"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43EFA4D-0E39-4E26-B43C-5D1084B3BAE2}"/>
              </a:ext>
            </a:extLst>
          </p:cNvPr>
          <p:cNvSpPr>
            <a:spLocks noGrp="1"/>
          </p:cNvSpPr>
          <p:nvPr>
            <p:ph type="dt" sz="half" idx="2"/>
          </p:nvPr>
        </p:nvSpPr>
        <p:spPr>
          <a:xfrm>
            <a:off x="420624" y="6217920"/>
            <a:ext cx="2743200" cy="640080"/>
          </a:xfrm>
          <a:prstGeom prst="rect">
            <a:avLst/>
          </a:prstGeom>
        </p:spPr>
        <p:txBody>
          <a:bodyPr vert="horz" lIns="91440" tIns="45720" rIns="91440" bIns="45720" rtlCol="0" anchor="ctr"/>
          <a:lstStyle>
            <a:lvl1pPr algn="l">
              <a:defRPr sz="1000">
                <a:solidFill>
                  <a:schemeClr val="tx2"/>
                </a:solidFill>
              </a:defRPr>
            </a:lvl1pPr>
          </a:lstStyle>
          <a:p>
            <a:fld id="{94CDC665-7415-4DAF-AE09-B9BBC1907393}" type="datetime2">
              <a:rPr lang="en-US" smtClean="0"/>
              <a:t>Tuesday, June 4, 2024</a:t>
            </a:fld>
            <a:endParaRPr lang="en-US" dirty="0"/>
          </a:p>
        </p:txBody>
      </p:sp>
      <p:sp>
        <p:nvSpPr>
          <p:cNvPr id="5" name="Footer Placeholder 4">
            <a:extLst>
              <a:ext uri="{FF2B5EF4-FFF2-40B4-BE49-F238E27FC236}">
                <a16:creationId xmlns:a16="http://schemas.microsoft.com/office/drawing/2014/main" id="{AE8851EA-2F2C-4012-8B96-51179BDD11B7}"/>
              </a:ext>
            </a:extLst>
          </p:cNvPr>
          <p:cNvSpPr>
            <a:spLocks noGrp="1"/>
          </p:cNvSpPr>
          <p:nvPr>
            <p:ph type="ftr" sz="quarter" idx="3"/>
          </p:nvPr>
        </p:nvSpPr>
        <p:spPr>
          <a:xfrm>
            <a:off x="3767328" y="6217920"/>
            <a:ext cx="7196328" cy="640080"/>
          </a:xfrm>
          <a:prstGeom prst="rect">
            <a:avLst/>
          </a:prstGeom>
        </p:spPr>
        <p:txBody>
          <a:bodyPr vert="horz" lIns="91440" tIns="45720" rIns="91440" bIns="45720" rtlCol="0" anchor="ctr"/>
          <a:lstStyle>
            <a:lvl1pPr algn="r">
              <a:defRPr sz="1000">
                <a:solidFill>
                  <a:schemeClr val="tx2"/>
                </a:solidFill>
              </a:defRPr>
            </a:lvl1pPr>
          </a:lstStyle>
          <a:p>
            <a:r>
              <a:rPr lang="en-US" dirty="0"/>
              <a:t>Sample Footer Text</a:t>
            </a:r>
          </a:p>
        </p:txBody>
      </p:sp>
      <p:sp>
        <p:nvSpPr>
          <p:cNvPr id="6" name="Slide Number Placeholder 5">
            <a:extLst>
              <a:ext uri="{FF2B5EF4-FFF2-40B4-BE49-F238E27FC236}">
                <a16:creationId xmlns:a16="http://schemas.microsoft.com/office/drawing/2014/main" id="{17BB8ACB-7A60-4D76-A149-0C57A30E0161}"/>
              </a:ext>
            </a:extLst>
          </p:cNvPr>
          <p:cNvSpPr>
            <a:spLocks noGrp="1"/>
          </p:cNvSpPr>
          <p:nvPr>
            <p:ph type="sldNum" sz="quarter" idx="4"/>
          </p:nvPr>
        </p:nvSpPr>
        <p:spPr>
          <a:xfrm>
            <a:off x="11503152" y="-18288"/>
            <a:ext cx="685800" cy="685800"/>
          </a:xfrm>
          <a:prstGeom prst="rect">
            <a:avLst/>
          </a:prstGeom>
        </p:spPr>
        <p:txBody>
          <a:bodyPr vert="horz" lIns="91440" tIns="45720" rIns="91440" bIns="45720" rtlCol="0" anchor="ctr"/>
          <a:lstStyle>
            <a:lvl1pPr algn="ctr">
              <a:defRPr sz="1000">
                <a:solidFill>
                  <a:schemeClr val="tx2"/>
                </a:solidFill>
              </a:defRPr>
            </a:lvl1pPr>
          </a:lstStyle>
          <a:p>
            <a:fld id="{7BE69E03-4804-4553-A1EC-F089884EF50F}" type="slidenum">
              <a:rPr lang="en-US" smtClean="0"/>
              <a:t>‹N›</a:t>
            </a:fld>
            <a:endParaRPr lang="en-US"/>
          </a:p>
        </p:txBody>
      </p:sp>
    </p:spTree>
    <p:extLst>
      <p:ext uri="{BB962C8B-B14F-4D97-AF65-F5344CB8AC3E}">
        <p14:creationId xmlns:p14="http://schemas.microsoft.com/office/powerpoint/2010/main" val="762087994"/>
      </p:ext>
    </p:extLst>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Lst>
  <p:hf hdr="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Wingdings 2" panose="05020102010507070707" pitchFamily="18" charset="2"/>
        <a:buChar char=""/>
        <a:defRPr sz="2000" kern="1200">
          <a:solidFill>
            <a:schemeClr val="tx2"/>
          </a:solidFill>
          <a:latin typeface="+mn-lt"/>
          <a:ea typeface="+mn-ea"/>
          <a:cs typeface="+mn-cs"/>
        </a:defRPr>
      </a:lvl1pPr>
      <a:lvl2pPr marL="685800" indent="-228600" algn="l" defTabSz="914400" rtl="0" eaLnBrk="1" latinLnBrk="0" hangingPunct="1">
        <a:lnSpc>
          <a:spcPct val="100000"/>
        </a:lnSpc>
        <a:spcBef>
          <a:spcPts val="500"/>
        </a:spcBef>
        <a:buClr>
          <a:schemeClr val="accent2"/>
        </a:buClr>
        <a:buFont typeface="Wingdings 2" panose="05020102010507070707" pitchFamily="18" charset="2"/>
        <a:buChar char=""/>
        <a:defRPr sz="1800" kern="1200">
          <a:solidFill>
            <a:schemeClr val="tx2"/>
          </a:solidFill>
          <a:latin typeface="+mn-lt"/>
          <a:ea typeface="+mn-ea"/>
          <a:cs typeface="+mn-cs"/>
        </a:defRPr>
      </a:lvl2pPr>
      <a:lvl3pPr marL="1143000" indent="-228600" algn="l" defTabSz="914400" rtl="0" eaLnBrk="1" latinLnBrk="0" hangingPunct="1">
        <a:lnSpc>
          <a:spcPct val="100000"/>
        </a:lnSpc>
        <a:spcBef>
          <a:spcPts val="500"/>
        </a:spcBef>
        <a:buClr>
          <a:schemeClr val="accent2"/>
        </a:buClr>
        <a:buFont typeface="Wingdings 2" panose="05020102010507070707" pitchFamily="18" charset="2"/>
        <a:buChar char=""/>
        <a:defRPr sz="1600" kern="1200">
          <a:solidFill>
            <a:schemeClr val="tx2"/>
          </a:solidFill>
          <a:latin typeface="+mn-lt"/>
          <a:ea typeface="+mn-ea"/>
          <a:cs typeface="+mn-cs"/>
        </a:defRPr>
      </a:lvl3pPr>
      <a:lvl4pPr marL="1600200" indent="-228600" algn="l" defTabSz="914400" rtl="0" eaLnBrk="1" latinLnBrk="0" hangingPunct="1">
        <a:lnSpc>
          <a:spcPct val="100000"/>
        </a:lnSpc>
        <a:spcBef>
          <a:spcPts val="500"/>
        </a:spcBef>
        <a:buClr>
          <a:schemeClr val="accent2"/>
        </a:buClr>
        <a:buFont typeface="Wingdings 2" panose="05020102010507070707" pitchFamily="18" charset="2"/>
        <a:buChar char=""/>
        <a:defRPr sz="1400" kern="1200">
          <a:solidFill>
            <a:schemeClr val="tx2"/>
          </a:solidFill>
          <a:latin typeface="+mn-lt"/>
          <a:ea typeface="+mn-ea"/>
          <a:cs typeface="+mn-cs"/>
        </a:defRPr>
      </a:lvl4pPr>
      <a:lvl5pPr marL="2057400" indent="-228600" algn="l" defTabSz="914400" rtl="0" eaLnBrk="1" latinLnBrk="0" hangingPunct="1">
        <a:lnSpc>
          <a:spcPct val="100000"/>
        </a:lnSpc>
        <a:spcBef>
          <a:spcPts val="500"/>
        </a:spcBef>
        <a:buClr>
          <a:schemeClr val="accent2"/>
        </a:buClr>
        <a:buFont typeface="Wingdings 2" panose="05020102010507070707" pitchFamily="18" charset="2"/>
        <a:buChar char=""/>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mailto:amarciello@aslcn2.it"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mailto:telecontatto.nefrologia@aslcn2.it"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955B3A-C08D-43E6-ABEF-A4F616FB6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 name="Rectangle 10">
            <a:extLst>
              <a:ext uri="{FF2B5EF4-FFF2-40B4-BE49-F238E27FC236}">
                <a16:creationId xmlns:a16="http://schemas.microsoft.com/office/drawing/2014/main" id="{C719694A-8B4E-4127-9C08-9B8F39B6F28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3" name="Rectangle 12">
            <a:extLst>
              <a:ext uri="{FF2B5EF4-FFF2-40B4-BE49-F238E27FC236}">
                <a16:creationId xmlns:a16="http://schemas.microsoft.com/office/drawing/2014/main" id="{52D36E6B-D7EF-409B-B48D-1628C06EE1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1A9880F7-5744-3838-719B-65D0CD5E6F78}"/>
              </a:ext>
            </a:extLst>
          </p:cNvPr>
          <p:cNvSpPr>
            <a:spLocks noGrp="1"/>
          </p:cNvSpPr>
          <p:nvPr>
            <p:ph type="ctrTitle"/>
          </p:nvPr>
        </p:nvSpPr>
        <p:spPr>
          <a:xfrm>
            <a:off x="422899" y="3854831"/>
            <a:ext cx="5278995" cy="2156581"/>
          </a:xfrm>
        </p:spPr>
        <p:txBody>
          <a:bodyPr anchor="t">
            <a:normAutofit/>
          </a:bodyPr>
          <a:lstStyle/>
          <a:p>
            <a:pPr algn="l"/>
            <a:r>
              <a:rPr lang="it-IT" sz="4800" dirty="0"/>
              <a:t>Nefrologia</a:t>
            </a:r>
          </a:p>
        </p:txBody>
      </p:sp>
      <p:sp>
        <p:nvSpPr>
          <p:cNvPr id="3" name="Sottotitolo 2">
            <a:extLst>
              <a:ext uri="{FF2B5EF4-FFF2-40B4-BE49-F238E27FC236}">
                <a16:creationId xmlns:a16="http://schemas.microsoft.com/office/drawing/2014/main" id="{6116D82C-E7A5-82FA-43A5-60521853E5F2}"/>
              </a:ext>
            </a:extLst>
          </p:cNvPr>
          <p:cNvSpPr>
            <a:spLocks noGrp="1"/>
          </p:cNvSpPr>
          <p:nvPr>
            <p:ph type="subTitle" idx="1"/>
          </p:nvPr>
        </p:nvSpPr>
        <p:spPr>
          <a:xfrm>
            <a:off x="4659090" y="3854830"/>
            <a:ext cx="6197226" cy="2156579"/>
          </a:xfrm>
        </p:spPr>
        <p:txBody>
          <a:bodyPr anchor="t">
            <a:normAutofit/>
          </a:bodyPr>
          <a:lstStyle/>
          <a:p>
            <a:pPr algn="l">
              <a:lnSpc>
                <a:spcPct val="100000"/>
              </a:lnSpc>
            </a:pPr>
            <a:r>
              <a:rPr lang="it-IT" sz="2200" dirty="0"/>
              <a:t>Obiettivo n° 6: «Partecipazione ai gruppi di lavoro di aggiornamento/revisione/audit su PSDTA aziendali e collaborazione presa in carico in Cure Domiciliari del 12% popolazione over 65 anni»</a:t>
            </a:r>
          </a:p>
        </p:txBody>
      </p:sp>
      <p:sp>
        <p:nvSpPr>
          <p:cNvPr id="15" name="Rectangle 14">
            <a:extLst>
              <a:ext uri="{FF2B5EF4-FFF2-40B4-BE49-F238E27FC236}">
                <a16:creationId xmlns:a16="http://schemas.microsoft.com/office/drawing/2014/main" id="{816D2053-BB10-4615-A38D-86EEC0D863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0"/>
            <a:ext cx="422144" cy="3599020"/>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pic>
        <p:nvPicPr>
          <p:cNvPr id="4" name="Picture 3">
            <a:extLst>
              <a:ext uri="{FF2B5EF4-FFF2-40B4-BE49-F238E27FC236}">
                <a16:creationId xmlns:a16="http://schemas.microsoft.com/office/drawing/2014/main" id="{A798B9D3-02F3-7E8C-3C0D-A37B6446349C}"/>
              </a:ext>
            </a:extLst>
          </p:cNvPr>
          <p:cNvPicPr>
            <a:picLocks noChangeAspect="1"/>
          </p:cNvPicPr>
          <p:nvPr/>
        </p:nvPicPr>
        <p:blipFill rotWithShape="1">
          <a:blip r:embed="rId2"/>
          <a:srcRect t="44381" r="-1" b="3028"/>
          <a:stretch/>
        </p:blipFill>
        <p:spPr>
          <a:xfrm>
            <a:off x="422145" y="10"/>
            <a:ext cx="11082529" cy="3599011"/>
          </a:xfrm>
          <a:prstGeom prst="rect">
            <a:avLst/>
          </a:prstGeom>
        </p:spPr>
      </p:pic>
      <p:cxnSp>
        <p:nvCxnSpPr>
          <p:cNvPr id="17" name="Straight Connector 16">
            <a:extLst>
              <a:ext uri="{FF2B5EF4-FFF2-40B4-BE49-F238E27FC236}">
                <a16:creationId xmlns:a16="http://schemas.microsoft.com/office/drawing/2014/main" id="{CF2CC60F-C99A-48C5-856F-3C79856E9E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D8A2ED1C-4B10-41E7-9BF6-7447B99B985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 name="Sottotitolo 2">
            <a:extLst>
              <a:ext uri="{FF2B5EF4-FFF2-40B4-BE49-F238E27FC236}">
                <a16:creationId xmlns:a16="http://schemas.microsoft.com/office/drawing/2014/main" id="{9FC5A258-5453-8789-D7BD-D85EEDB1ED40}"/>
              </a:ext>
            </a:extLst>
          </p:cNvPr>
          <p:cNvSpPr txBox="1">
            <a:spLocks/>
          </p:cNvSpPr>
          <p:nvPr/>
        </p:nvSpPr>
        <p:spPr>
          <a:xfrm>
            <a:off x="421375" y="4584530"/>
            <a:ext cx="4700133" cy="1426879"/>
          </a:xfrm>
          <a:prstGeom prst="rect">
            <a:avLst/>
          </a:prstGeom>
        </p:spPr>
        <p:txBody>
          <a:bodyPr vert="horz" lIns="91440" tIns="45720" rIns="91440" bIns="45720" rtlCol="0" anchor="t">
            <a:normAutofit/>
          </a:bodyPr>
          <a:lstStyle>
            <a:lvl1pPr marL="0" indent="0" algn="ctr" defTabSz="914400" rtl="0" eaLnBrk="1" latinLnBrk="0" hangingPunct="1">
              <a:lnSpc>
                <a:spcPct val="110000"/>
              </a:lnSpc>
              <a:spcBef>
                <a:spcPts val="1000"/>
              </a:spcBef>
              <a:buClr>
                <a:schemeClr val="accent2"/>
              </a:buClr>
              <a:buFont typeface="Wingdings 2" panose="05020102010507070707" pitchFamily="18" charset="2"/>
              <a:buNone/>
              <a:defRPr sz="2400" kern="1200" baseline="0">
                <a:solidFill>
                  <a:schemeClr val="tx2"/>
                </a:solidFill>
                <a:latin typeface="+mn-lt"/>
                <a:ea typeface="+mn-ea"/>
                <a:cs typeface="+mn-cs"/>
              </a:defRPr>
            </a:lvl1pPr>
            <a:lvl2pPr marL="457200" indent="0" algn="ctr" defTabSz="914400" rtl="0" eaLnBrk="1" latinLnBrk="0" hangingPunct="1">
              <a:lnSpc>
                <a:spcPct val="100000"/>
              </a:lnSpc>
              <a:spcBef>
                <a:spcPts val="500"/>
              </a:spcBef>
              <a:buClr>
                <a:schemeClr val="accent2"/>
              </a:buClr>
              <a:buFont typeface="Wingdings 2" panose="05020102010507070707" pitchFamily="18" charset="2"/>
              <a:buNone/>
              <a:defRPr sz="2000" kern="1200">
                <a:solidFill>
                  <a:schemeClr val="tx2"/>
                </a:solidFill>
                <a:latin typeface="+mn-lt"/>
                <a:ea typeface="+mn-ea"/>
                <a:cs typeface="+mn-cs"/>
              </a:defRPr>
            </a:lvl2pPr>
            <a:lvl3pPr marL="914400" indent="0" algn="ctr" defTabSz="914400" rtl="0" eaLnBrk="1" latinLnBrk="0" hangingPunct="1">
              <a:lnSpc>
                <a:spcPct val="100000"/>
              </a:lnSpc>
              <a:spcBef>
                <a:spcPts val="500"/>
              </a:spcBef>
              <a:buClr>
                <a:schemeClr val="accent2"/>
              </a:buClr>
              <a:buFont typeface="Wingdings 2" panose="05020102010507070707" pitchFamily="18" charset="2"/>
              <a:buNone/>
              <a:defRPr sz="1800" kern="1200">
                <a:solidFill>
                  <a:schemeClr val="tx2"/>
                </a:solidFill>
                <a:latin typeface="+mn-lt"/>
                <a:ea typeface="+mn-ea"/>
                <a:cs typeface="+mn-cs"/>
              </a:defRPr>
            </a:lvl3pPr>
            <a:lvl4pPr marL="1371600" indent="0" algn="ctr" defTabSz="914400" rtl="0" eaLnBrk="1" latinLnBrk="0" hangingPunct="1">
              <a:lnSpc>
                <a:spcPct val="100000"/>
              </a:lnSpc>
              <a:spcBef>
                <a:spcPts val="500"/>
              </a:spcBef>
              <a:buClr>
                <a:schemeClr val="accent2"/>
              </a:buClr>
              <a:buFont typeface="Wingdings 2" panose="05020102010507070707" pitchFamily="18" charset="2"/>
              <a:buNone/>
              <a:defRPr sz="1600" kern="1200">
                <a:solidFill>
                  <a:schemeClr val="tx2"/>
                </a:solidFill>
                <a:latin typeface="+mn-lt"/>
                <a:ea typeface="+mn-ea"/>
                <a:cs typeface="+mn-cs"/>
              </a:defRPr>
            </a:lvl4pPr>
            <a:lvl5pPr marL="1828800" indent="0" algn="ctr" defTabSz="914400" rtl="0" eaLnBrk="1" latinLnBrk="0" hangingPunct="1">
              <a:lnSpc>
                <a:spcPct val="100000"/>
              </a:lnSpc>
              <a:spcBef>
                <a:spcPts val="500"/>
              </a:spcBef>
              <a:buClr>
                <a:schemeClr val="accent2"/>
              </a:buClr>
              <a:buFont typeface="Wingdings 2" panose="05020102010507070707" pitchFamily="18" charset="2"/>
              <a:buNone/>
              <a:defRPr sz="1600" kern="1200">
                <a:solidFill>
                  <a:schemeClr val="tx2"/>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lnSpc>
                <a:spcPct val="100000"/>
              </a:lnSpc>
            </a:pPr>
            <a:r>
              <a:rPr lang="it-IT" sz="2200" dirty="0"/>
              <a:t>Dott. Antonio Marciello</a:t>
            </a:r>
          </a:p>
          <a:p>
            <a:pPr algn="l">
              <a:lnSpc>
                <a:spcPct val="100000"/>
              </a:lnSpc>
            </a:pPr>
            <a:r>
              <a:rPr lang="it-IT" sz="1600" i="1" dirty="0"/>
              <a:t>SC Nefrologia e Dialisi ASLCN2</a:t>
            </a:r>
          </a:p>
        </p:txBody>
      </p:sp>
    </p:spTree>
    <p:extLst>
      <p:ext uri="{BB962C8B-B14F-4D97-AF65-F5344CB8AC3E}">
        <p14:creationId xmlns:p14="http://schemas.microsoft.com/office/powerpoint/2010/main" val="3271603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Background Gray Rectangle">
            <a:extLst>
              <a:ext uri="{FF2B5EF4-FFF2-40B4-BE49-F238E27FC236}">
                <a16:creationId xmlns:a16="http://schemas.microsoft.com/office/drawing/2014/main" id="{C2E786E4-A5E8-4249-B185-D4A0822788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14198"/>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DC0756A0-7714-494C-B70D-3EA1A23079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6" name="Rectangle 15">
            <a:extLst>
              <a:ext uri="{FF2B5EF4-FFF2-40B4-BE49-F238E27FC236}">
                <a16:creationId xmlns:a16="http://schemas.microsoft.com/office/drawing/2014/main" id="{93FB8294-5DA8-4320-95C0-2E49564FD6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85800"/>
            <a:ext cx="12190476"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olo 6">
            <a:extLst>
              <a:ext uri="{FF2B5EF4-FFF2-40B4-BE49-F238E27FC236}">
                <a16:creationId xmlns:a16="http://schemas.microsoft.com/office/drawing/2014/main" id="{01432EDB-E766-18FC-C1F5-0F29BADECE6D}"/>
              </a:ext>
            </a:extLst>
          </p:cNvPr>
          <p:cNvSpPr>
            <a:spLocks noGrp="1"/>
          </p:cNvSpPr>
          <p:nvPr>
            <p:ph type="ctrTitle"/>
          </p:nvPr>
        </p:nvSpPr>
        <p:spPr>
          <a:xfrm>
            <a:off x="1489039" y="691429"/>
            <a:ext cx="9213920" cy="2737570"/>
          </a:xfrm>
        </p:spPr>
        <p:txBody>
          <a:bodyPr>
            <a:normAutofit/>
          </a:bodyPr>
          <a:lstStyle/>
          <a:p>
            <a:r>
              <a:rPr lang="it-IT" sz="5400" dirty="0"/>
              <a:t>Grazie per l’attenzione</a:t>
            </a:r>
          </a:p>
        </p:txBody>
      </p:sp>
      <p:sp>
        <p:nvSpPr>
          <p:cNvPr id="4" name="Segnaposto numero diapositiva 3">
            <a:extLst>
              <a:ext uri="{FF2B5EF4-FFF2-40B4-BE49-F238E27FC236}">
                <a16:creationId xmlns:a16="http://schemas.microsoft.com/office/drawing/2014/main" id="{28BAB40C-E3C2-E1D1-6162-18801D5786F5}"/>
              </a:ext>
            </a:extLst>
          </p:cNvPr>
          <p:cNvSpPr>
            <a:spLocks noGrp="1"/>
          </p:cNvSpPr>
          <p:nvPr>
            <p:ph type="sldNum" sz="quarter" idx="12"/>
          </p:nvPr>
        </p:nvSpPr>
        <p:spPr>
          <a:xfrm>
            <a:off x="11504676" y="-14198"/>
            <a:ext cx="685800" cy="685800"/>
          </a:xfrm>
        </p:spPr>
        <p:txBody>
          <a:bodyPr anchor="ctr">
            <a:normAutofit/>
          </a:bodyPr>
          <a:lstStyle/>
          <a:p>
            <a:pPr>
              <a:spcAft>
                <a:spcPts val="600"/>
              </a:spcAft>
            </a:pPr>
            <a:fld id="{7BE69E03-4804-4553-A1EC-F089884EF50F}" type="slidenum">
              <a:rPr lang="en-US" smtClean="0"/>
              <a:pPr>
                <a:spcAft>
                  <a:spcPts val="600"/>
                </a:spcAft>
              </a:pPr>
              <a:t>10</a:t>
            </a:fld>
            <a:endParaRPr lang="en-US"/>
          </a:p>
        </p:txBody>
      </p:sp>
      <p:cxnSp>
        <p:nvCxnSpPr>
          <p:cNvPr id="18" name="Straight Connector 17">
            <a:extLst>
              <a:ext uri="{FF2B5EF4-FFF2-40B4-BE49-F238E27FC236}">
                <a16:creationId xmlns:a16="http://schemas.microsoft.com/office/drawing/2014/main" id="{76ED57D7-3283-4111-8331-20D63B7CBB9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959" y="68019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 name="Segnaposto data 1">
            <a:extLst>
              <a:ext uri="{FF2B5EF4-FFF2-40B4-BE49-F238E27FC236}">
                <a16:creationId xmlns:a16="http://schemas.microsoft.com/office/drawing/2014/main" id="{BE026C67-D555-D93F-8277-388D8C6C384B}"/>
              </a:ext>
            </a:extLst>
          </p:cNvPr>
          <p:cNvSpPr>
            <a:spLocks noGrp="1"/>
          </p:cNvSpPr>
          <p:nvPr>
            <p:ph type="dt" sz="half" idx="10"/>
          </p:nvPr>
        </p:nvSpPr>
        <p:spPr>
          <a:xfrm>
            <a:off x="422899" y="6217920"/>
            <a:ext cx="2743200" cy="640080"/>
          </a:xfrm>
        </p:spPr>
        <p:txBody>
          <a:bodyPr anchor="ctr">
            <a:normAutofit/>
          </a:bodyPr>
          <a:lstStyle/>
          <a:p>
            <a:pPr>
              <a:spcAft>
                <a:spcPts val="600"/>
              </a:spcAft>
            </a:pPr>
            <a:fld id="{4EE98B79-F222-4FD1-8713-07459E1B5004}" type="datetime2">
              <a:rPr lang="en-US" smtClean="0"/>
              <a:pPr>
                <a:spcAft>
                  <a:spcPts val="600"/>
                </a:spcAft>
              </a:pPr>
              <a:t>Tuesday, June 4, 2024</a:t>
            </a:fld>
            <a:endParaRPr lang="en-US"/>
          </a:p>
        </p:txBody>
      </p:sp>
      <p:cxnSp>
        <p:nvCxnSpPr>
          <p:cNvPr id="20" name="Straight Connector 19">
            <a:extLst>
              <a:ext uri="{FF2B5EF4-FFF2-40B4-BE49-F238E27FC236}">
                <a16:creationId xmlns:a16="http://schemas.microsoft.com/office/drawing/2014/main" id="{0AF369D5-F994-4512-9823-1596D8F3AA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 name="Segnaposto piè di pagina 2">
            <a:extLst>
              <a:ext uri="{FF2B5EF4-FFF2-40B4-BE49-F238E27FC236}">
                <a16:creationId xmlns:a16="http://schemas.microsoft.com/office/drawing/2014/main" id="{17C20928-2139-9B69-35E7-75CABC393284}"/>
              </a:ext>
            </a:extLst>
          </p:cNvPr>
          <p:cNvSpPr>
            <a:spLocks noGrp="1"/>
          </p:cNvSpPr>
          <p:nvPr>
            <p:ph type="ftr" sz="quarter" idx="11"/>
          </p:nvPr>
        </p:nvSpPr>
        <p:spPr>
          <a:xfrm>
            <a:off x="3762376" y="6217920"/>
            <a:ext cx="7195367" cy="640080"/>
          </a:xfrm>
        </p:spPr>
        <p:txBody>
          <a:bodyPr anchor="ctr">
            <a:normAutofit/>
          </a:bodyPr>
          <a:lstStyle/>
          <a:p>
            <a:pPr>
              <a:spcAft>
                <a:spcPts val="600"/>
              </a:spcAft>
            </a:pPr>
            <a:r>
              <a:rPr lang="en-US"/>
              <a:t>Incontro MMG</a:t>
            </a:r>
          </a:p>
        </p:txBody>
      </p:sp>
      <p:sp>
        <p:nvSpPr>
          <p:cNvPr id="5" name="Titolo 6">
            <a:extLst>
              <a:ext uri="{FF2B5EF4-FFF2-40B4-BE49-F238E27FC236}">
                <a16:creationId xmlns:a16="http://schemas.microsoft.com/office/drawing/2014/main" id="{64FAF5F2-F41A-6B7C-49C3-0E42DB13369C}"/>
              </a:ext>
            </a:extLst>
          </p:cNvPr>
          <p:cNvSpPr txBox="1">
            <a:spLocks/>
          </p:cNvSpPr>
          <p:nvPr/>
        </p:nvSpPr>
        <p:spPr>
          <a:xfrm>
            <a:off x="1486080" y="3989616"/>
            <a:ext cx="9213920" cy="2019299"/>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5200" kern="1200">
                <a:solidFill>
                  <a:schemeClr val="tx2"/>
                </a:solidFill>
                <a:latin typeface="+mj-lt"/>
                <a:ea typeface="+mj-ea"/>
                <a:cs typeface="+mj-cs"/>
              </a:defRPr>
            </a:lvl1pPr>
          </a:lstStyle>
          <a:p>
            <a:r>
              <a:rPr lang="it-IT" sz="3200" dirty="0"/>
              <a:t>Per informazioni e/o suggerimenti:</a:t>
            </a:r>
          </a:p>
          <a:p>
            <a:r>
              <a:rPr lang="it-IT" sz="3200" dirty="0"/>
              <a:t>Dott. Antonio Marciello</a:t>
            </a:r>
          </a:p>
          <a:p>
            <a:r>
              <a:rPr lang="it-IT" sz="3200" dirty="0">
                <a:hlinkClick r:id="rId2"/>
              </a:rPr>
              <a:t>amarciello@aslcn2.it</a:t>
            </a:r>
            <a:endParaRPr lang="it-IT" sz="3200" dirty="0"/>
          </a:p>
          <a:p>
            <a:r>
              <a:rPr lang="it-IT" sz="3200" dirty="0"/>
              <a:t>01721408544</a:t>
            </a:r>
          </a:p>
        </p:txBody>
      </p:sp>
    </p:spTree>
    <p:extLst>
      <p:ext uri="{BB962C8B-B14F-4D97-AF65-F5344CB8AC3E}">
        <p14:creationId xmlns:p14="http://schemas.microsoft.com/office/powerpoint/2010/main" val="3942748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p:txBody>
          <a:bodyPr/>
          <a:lstStyle/>
          <a:p>
            <a:r>
              <a:rPr lang="it-IT" dirty="0"/>
              <a:t>Indicatore</a:t>
            </a:r>
          </a:p>
        </p:txBody>
      </p:sp>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p:txBody>
          <a:bodyPr>
            <a:normAutofit/>
          </a:bodyPr>
          <a:lstStyle/>
          <a:p>
            <a:r>
              <a:rPr lang="it-IT" sz="4000" dirty="0"/>
              <a:t>Definizione numero nuovi arruolamenti per percorso integrato ospedale-territorio:</a:t>
            </a:r>
          </a:p>
          <a:p>
            <a:pPr lvl="1"/>
            <a:r>
              <a:rPr lang="it-IT" sz="3600" dirty="0"/>
              <a:t>agenda dedicata con posti disponibili per consulto MMG/nefrologo territoriale/nefrologo ospedaliero </a:t>
            </a:r>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p:txBody>
          <a:bodyPr/>
          <a:lstStyle/>
          <a:p>
            <a:fld id="{57997BA6-BEF8-495F-ACCD-8D19769E4FC6}" type="datetime2">
              <a:rPr lang="en-US" smtClean="0"/>
              <a:t>Tuesday, June 4, 2024</a:t>
            </a:fld>
            <a:endParaRPr lang="en-US" dirty="0"/>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p:txBody>
          <a:bodyPr/>
          <a:lstStyle/>
          <a:p>
            <a:r>
              <a:rPr lang="en-US" dirty="0" err="1"/>
              <a:t>Incontro</a:t>
            </a:r>
            <a:r>
              <a:rPr lang="en-US" dirty="0"/>
              <a:t> MMG</a:t>
            </a: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p:txBody>
          <a:bodyPr/>
          <a:lstStyle/>
          <a:p>
            <a:fld id="{7BE69E03-4804-4553-A1EC-F089884EF50F}" type="slidenum">
              <a:rPr lang="en-US" smtClean="0"/>
              <a:t>2</a:t>
            </a:fld>
            <a:endParaRPr lang="en-US"/>
          </a:p>
        </p:txBody>
      </p:sp>
    </p:spTree>
    <p:extLst>
      <p:ext uri="{BB962C8B-B14F-4D97-AF65-F5344CB8AC3E}">
        <p14:creationId xmlns:p14="http://schemas.microsoft.com/office/powerpoint/2010/main" val="1633642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51C3B6-A0D6-43F6-9F68-13666CDA5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2" y="709375"/>
            <a:ext cx="10713675" cy="54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BB3B2C43-5E36-4768-8319-6752D24B47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B044326E-7BB3-4929-BE33-05CA64DBB2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ectangle 17">
            <a:extLst>
              <a:ext uri="{FF2B5EF4-FFF2-40B4-BE49-F238E27FC236}">
                <a16:creationId xmlns:a16="http://schemas.microsoft.com/office/drawing/2014/main" id="{731CF4E0-AA2D-43CA-A528-C52FB15824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5989319" y="576263"/>
            <a:ext cx="5054196" cy="2967606"/>
          </a:xfrm>
        </p:spPr>
        <p:txBody>
          <a:bodyPr vert="horz" lIns="91440" tIns="45720" rIns="91440" bIns="45720" rtlCol="0" anchor="b">
            <a:normAutofit/>
          </a:bodyPr>
          <a:lstStyle/>
          <a:p>
            <a:r>
              <a:rPr lang="en-US" sz="4800"/>
              <a:t>Modalità di valutazione</a:t>
            </a:r>
          </a:p>
        </p:txBody>
      </p:sp>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5989319" y="3764975"/>
            <a:ext cx="5054196" cy="2192683"/>
          </a:xfrm>
        </p:spPr>
        <p:txBody>
          <a:bodyPr vert="horz" lIns="91440" tIns="45720" rIns="91440" bIns="45720" rtlCol="0">
            <a:normAutofit/>
          </a:bodyPr>
          <a:lstStyle/>
          <a:p>
            <a:pPr marL="0" indent="0">
              <a:lnSpc>
                <a:spcPts val="3200"/>
              </a:lnSpc>
              <a:buNone/>
            </a:pPr>
            <a:r>
              <a:rPr lang="en-US" sz="2200"/>
              <a:t>Report SAOFO</a:t>
            </a:r>
          </a:p>
        </p:txBody>
      </p:sp>
      <p:pic>
        <p:nvPicPr>
          <p:cNvPr id="8" name="Picture 7" descr="Lente di ingrandimento che mostra prestazioni in calo">
            <a:extLst>
              <a:ext uri="{FF2B5EF4-FFF2-40B4-BE49-F238E27FC236}">
                <a16:creationId xmlns:a16="http://schemas.microsoft.com/office/drawing/2014/main" id="{417707DA-4DA3-EF86-0699-A0833FF2ACF1}"/>
              </a:ext>
            </a:extLst>
          </p:cNvPr>
          <p:cNvPicPr>
            <a:picLocks noChangeAspect="1"/>
          </p:cNvPicPr>
          <p:nvPr/>
        </p:nvPicPr>
        <p:blipFill rotWithShape="1">
          <a:blip r:embed="rId2"/>
          <a:srcRect l="8018" r="38581" b="-1"/>
          <a:stretch/>
        </p:blipFill>
        <p:spPr>
          <a:xfrm>
            <a:off x="-6472" y="10"/>
            <a:ext cx="5486394" cy="6857982"/>
          </a:xfrm>
          <a:prstGeom prst="rect">
            <a:avLst/>
          </a:prstGeom>
        </p:spPr>
      </p:pic>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vert="horz" lIns="91440" tIns="45720" rIns="91440" bIns="45720" rtlCol="0" anchor="ctr" anchorCtr="0">
            <a:normAutofit/>
          </a:bodyPr>
          <a:lstStyle/>
          <a:p>
            <a:pPr>
              <a:spcAft>
                <a:spcPts val="600"/>
              </a:spcAft>
              <a:defRPr/>
            </a:pPr>
            <a:fld id="{57997BA6-BEF8-495F-ACCD-8D19769E4FC6}" type="datetime2">
              <a:rPr lang="en-US" sz="1200">
                <a:solidFill>
                  <a:schemeClr val="bg1"/>
                </a:solidFill>
                <a:latin typeface="Calibri" panose="020F0502020204030204"/>
              </a:rPr>
              <a:pPr>
                <a:spcAft>
                  <a:spcPts val="600"/>
                </a:spcAft>
                <a:defRPr/>
              </a:pPr>
              <a:t>Tuesday, June 4, 2024</a:t>
            </a:fld>
            <a:endParaRPr lang="en-US" sz="1200">
              <a:solidFill>
                <a:schemeClr val="bg1"/>
              </a:solidFill>
              <a:latin typeface="Calibri" panose="020F0502020204030204"/>
            </a:endParaRPr>
          </a:p>
        </p:txBody>
      </p:sp>
      <p:sp>
        <p:nvSpPr>
          <p:cNvPr id="20" name="Rectangle 19">
            <a:extLst>
              <a:ext uri="{FF2B5EF4-FFF2-40B4-BE49-F238E27FC236}">
                <a16:creationId xmlns:a16="http://schemas.microsoft.com/office/drawing/2014/main" id="{3B083774-A903-4B1B-BC6A-94C1F048E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479921" y="0"/>
            <a:ext cx="287517" cy="6857992"/>
          </a:xfrm>
          <a:prstGeom prst="rect">
            <a:avLst/>
          </a:prstGeom>
          <a:solidFill>
            <a:srgbClr val="5BA3F4">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vert="horz" lIns="91440" tIns="45720" rIns="91440" bIns="45720" rtlCol="0" anchor="ctr">
            <a:normAutofit/>
          </a:bodyPr>
          <a:lstStyle/>
          <a:p>
            <a:pPr>
              <a:spcAft>
                <a:spcPts val="600"/>
              </a:spcAft>
              <a:defRPr/>
            </a:pPr>
            <a:fld id="{7BE69E03-4804-4553-A1EC-F089884EF50F}" type="slidenum">
              <a:rPr lang="en-US" sz="1200" smtClean="0">
                <a:solidFill>
                  <a:prstClr val="black">
                    <a:tint val="75000"/>
                  </a:prstClr>
                </a:solidFill>
                <a:latin typeface="Calibri" panose="020F0502020204030204"/>
              </a:rPr>
              <a:pPr>
                <a:spcAft>
                  <a:spcPts val="600"/>
                </a:spcAft>
                <a:defRPr/>
              </a:pPr>
              <a:t>3</a:t>
            </a:fld>
            <a:endParaRPr lang="en-US" sz="1200">
              <a:solidFill>
                <a:prstClr val="black">
                  <a:tint val="75000"/>
                </a:prstClr>
              </a:solidFill>
              <a:latin typeface="Calibri" panose="020F0502020204030204"/>
            </a:endParaRPr>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vert="horz" lIns="91440" tIns="45720" rIns="91440" bIns="45720" rtlCol="0" anchor="ctr" anchorCtr="0">
            <a:normAutofit/>
          </a:bodyPr>
          <a:lstStyle/>
          <a:p>
            <a:pPr>
              <a:spcAft>
                <a:spcPts val="600"/>
              </a:spcAft>
              <a:defRPr/>
            </a:pPr>
            <a:r>
              <a:rPr lang="en-US" sz="1200" kern="1200">
                <a:solidFill>
                  <a:prstClr val="black">
                    <a:tint val="75000"/>
                  </a:prstClr>
                </a:solidFill>
                <a:latin typeface="Calibri" panose="020F0502020204030204"/>
                <a:ea typeface="+mn-ea"/>
                <a:cs typeface="+mn-cs"/>
              </a:rPr>
              <a:t>Incontro MMG</a:t>
            </a:r>
          </a:p>
        </p:txBody>
      </p:sp>
      <p:cxnSp>
        <p:nvCxnSpPr>
          <p:cNvPr id="22" name="Straight Connector 21">
            <a:extLst>
              <a:ext uri="{FF2B5EF4-FFF2-40B4-BE49-F238E27FC236}">
                <a16:creationId xmlns:a16="http://schemas.microsoft.com/office/drawing/2014/main" id="{5D5FB189-1F48-4A47-B036-6AF7E11A8E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504676" y="-14198"/>
            <a:ext cx="0" cy="6858000"/>
          </a:xfrm>
          <a:prstGeom prst="line">
            <a:avLst/>
          </a:prstGeom>
          <a:ln w="9525" cap="rnd">
            <a:solidFill>
              <a:srgbClr val="5BA3F4"/>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5B335DD-3163-4EC5-8B6B-2AB53E64D1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5BA3F4"/>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52645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551C3B6-A0D6-43F6-9F68-13666CDA5C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78322" y="709375"/>
            <a:ext cx="10713675" cy="5419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4" name="Rectangle 13">
            <a:extLst>
              <a:ext uri="{FF2B5EF4-FFF2-40B4-BE49-F238E27FC236}">
                <a16:creationId xmlns:a16="http://schemas.microsoft.com/office/drawing/2014/main" id="{BB3B2C43-5E36-4768-8319-6752D24B47E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B044326E-7BB3-4929-BE33-05CA64DBB2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Rectangle 17">
            <a:extLst>
              <a:ext uri="{FF2B5EF4-FFF2-40B4-BE49-F238E27FC236}">
                <a16:creationId xmlns:a16="http://schemas.microsoft.com/office/drawing/2014/main" id="{731CF4E0-AA2D-43CA-A528-C52FB15824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5989319" y="576263"/>
            <a:ext cx="5054196" cy="2967606"/>
          </a:xfrm>
        </p:spPr>
        <p:txBody>
          <a:bodyPr vert="horz" lIns="91440" tIns="45720" rIns="91440" bIns="45720" rtlCol="0" anchor="b">
            <a:normAutofit/>
          </a:bodyPr>
          <a:lstStyle/>
          <a:p>
            <a:r>
              <a:rPr lang="en-US" sz="4800"/>
              <a:t>Valore STD</a:t>
            </a:r>
          </a:p>
        </p:txBody>
      </p:sp>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5989319" y="3764975"/>
            <a:ext cx="5054196" cy="2192683"/>
          </a:xfrm>
        </p:spPr>
        <p:txBody>
          <a:bodyPr vert="horz" lIns="91440" tIns="45720" rIns="91440" bIns="45720" rtlCol="0">
            <a:normAutofit/>
          </a:bodyPr>
          <a:lstStyle/>
          <a:p>
            <a:pPr marL="0" indent="0">
              <a:lnSpc>
                <a:spcPts val="3200"/>
              </a:lnSpc>
              <a:buNone/>
            </a:pPr>
            <a:r>
              <a:rPr lang="en-US" sz="2200"/>
              <a:t>Agenda dedicata dal 2° semestre</a:t>
            </a:r>
          </a:p>
        </p:txBody>
      </p:sp>
      <p:pic>
        <p:nvPicPr>
          <p:cNvPr id="8" name="Picture 7" descr="Puzzle bianco con un pezzo rosso">
            <a:extLst>
              <a:ext uri="{FF2B5EF4-FFF2-40B4-BE49-F238E27FC236}">
                <a16:creationId xmlns:a16="http://schemas.microsoft.com/office/drawing/2014/main" id="{C8852A7E-07F4-1613-6C78-1C0999B1B1D3}"/>
              </a:ext>
            </a:extLst>
          </p:cNvPr>
          <p:cNvPicPr>
            <a:picLocks noChangeAspect="1"/>
          </p:cNvPicPr>
          <p:nvPr/>
        </p:nvPicPr>
        <p:blipFill rotWithShape="1">
          <a:blip r:embed="rId2"/>
          <a:srcRect l="28302" r="26698"/>
          <a:stretch/>
        </p:blipFill>
        <p:spPr>
          <a:xfrm>
            <a:off x="-6472" y="10"/>
            <a:ext cx="5486394" cy="6857982"/>
          </a:xfrm>
          <a:prstGeom prst="rect">
            <a:avLst/>
          </a:prstGeom>
        </p:spPr>
      </p:pic>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vert="horz" lIns="91440" tIns="45720" rIns="91440" bIns="45720" rtlCol="0" anchor="ctr" anchorCtr="0">
            <a:normAutofit/>
          </a:bodyPr>
          <a:lstStyle/>
          <a:p>
            <a:pPr>
              <a:spcAft>
                <a:spcPts val="600"/>
              </a:spcAft>
              <a:defRPr/>
            </a:pPr>
            <a:fld id="{57997BA6-BEF8-495F-ACCD-8D19769E4FC6}" type="datetime2">
              <a:rPr lang="en-US" sz="1200">
                <a:solidFill>
                  <a:schemeClr val="bg1"/>
                </a:solidFill>
                <a:latin typeface="Calibri" panose="020F0502020204030204"/>
              </a:rPr>
              <a:pPr>
                <a:spcAft>
                  <a:spcPts val="600"/>
                </a:spcAft>
                <a:defRPr/>
              </a:pPr>
              <a:t>Tuesday, June 4, 2024</a:t>
            </a:fld>
            <a:endParaRPr lang="en-US" sz="1200">
              <a:solidFill>
                <a:schemeClr val="bg1"/>
              </a:solidFill>
              <a:latin typeface="Calibri" panose="020F0502020204030204"/>
            </a:endParaRPr>
          </a:p>
        </p:txBody>
      </p:sp>
      <p:sp>
        <p:nvSpPr>
          <p:cNvPr id="20" name="Rectangle 19">
            <a:extLst>
              <a:ext uri="{FF2B5EF4-FFF2-40B4-BE49-F238E27FC236}">
                <a16:creationId xmlns:a16="http://schemas.microsoft.com/office/drawing/2014/main" id="{3B083774-A903-4B1B-BC6A-94C1F048E82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5479921" y="0"/>
            <a:ext cx="287517" cy="6857992"/>
          </a:xfrm>
          <a:prstGeom prst="rect">
            <a:avLst/>
          </a:prstGeom>
          <a:solidFill>
            <a:srgbClr val="A92211">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vert="horz" lIns="91440" tIns="45720" rIns="91440" bIns="45720" rtlCol="0" anchor="ctr">
            <a:normAutofit/>
          </a:bodyPr>
          <a:lstStyle/>
          <a:p>
            <a:pPr>
              <a:spcAft>
                <a:spcPts val="600"/>
              </a:spcAft>
              <a:defRPr/>
            </a:pPr>
            <a:fld id="{7BE69E03-4804-4553-A1EC-F089884EF50F}" type="slidenum">
              <a:rPr lang="en-US" sz="1200" smtClean="0">
                <a:solidFill>
                  <a:prstClr val="black">
                    <a:tint val="75000"/>
                  </a:prstClr>
                </a:solidFill>
                <a:latin typeface="Calibri" panose="020F0502020204030204"/>
              </a:rPr>
              <a:pPr>
                <a:spcAft>
                  <a:spcPts val="600"/>
                </a:spcAft>
                <a:defRPr/>
              </a:pPr>
              <a:t>4</a:t>
            </a:fld>
            <a:endParaRPr lang="en-US" sz="1200">
              <a:solidFill>
                <a:prstClr val="black">
                  <a:tint val="75000"/>
                </a:prstClr>
              </a:solidFill>
              <a:latin typeface="Calibri" panose="020F0502020204030204"/>
            </a:endParaRPr>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vert="horz" lIns="91440" tIns="45720" rIns="91440" bIns="45720" rtlCol="0" anchor="ctr" anchorCtr="0">
            <a:normAutofit/>
          </a:bodyPr>
          <a:lstStyle/>
          <a:p>
            <a:pPr>
              <a:spcAft>
                <a:spcPts val="600"/>
              </a:spcAft>
              <a:defRPr/>
            </a:pPr>
            <a:r>
              <a:rPr lang="en-US" sz="1200" kern="1200">
                <a:solidFill>
                  <a:prstClr val="black">
                    <a:tint val="75000"/>
                  </a:prstClr>
                </a:solidFill>
                <a:latin typeface="Calibri" panose="020F0502020204030204"/>
                <a:ea typeface="+mn-ea"/>
                <a:cs typeface="+mn-cs"/>
              </a:rPr>
              <a:t>Incontro MMG</a:t>
            </a:r>
          </a:p>
        </p:txBody>
      </p:sp>
      <p:cxnSp>
        <p:nvCxnSpPr>
          <p:cNvPr id="22" name="Straight Connector 21">
            <a:extLst>
              <a:ext uri="{FF2B5EF4-FFF2-40B4-BE49-F238E27FC236}">
                <a16:creationId xmlns:a16="http://schemas.microsoft.com/office/drawing/2014/main" id="{5D5FB189-1F48-4A47-B036-6AF7E11A8E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504676" y="-14198"/>
            <a:ext cx="0" cy="6858000"/>
          </a:xfrm>
          <a:prstGeom prst="line">
            <a:avLst/>
          </a:prstGeom>
          <a:ln w="9525" cap="rnd">
            <a:solidFill>
              <a:srgbClr val="A92211"/>
            </a:solidFill>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5B335DD-3163-4EC5-8B6B-2AB53E64D11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A9221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869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EF4A068-C95D-486B-AB65-28A5F70AF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B30473F7-A24A-427B-B9CE-C1A94B6F2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3"/>
            <a:ext cx="1446277" cy="3599018"/>
          </a:xfrm>
          <a:prstGeom prst="rect">
            <a:avLst/>
          </a:prstGeom>
          <a:solidFill>
            <a:srgbClr val="C8A06D">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8" name="Rectangle 17">
            <a:extLst>
              <a:ext uri="{FF2B5EF4-FFF2-40B4-BE49-F238E27FC236}">
                <a16:creationId xmlns:a16="http://schemas.microsoft.com/office/drawing/2014/main" id="{2068A50E-2E17-40A4-8E3C-25CC6DF99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422144" y="3873157"/>
            <a:ext cx="5294293" cy="2165331"/>
          </a:xfrm>
        </p:spPr>
        <p:txBody>
          <a:bodyPr anchor="t">
            <a:normAutofit/>
          </a:bodyPr>
          <a:lstStyle/>
          <a:p>
            <a:r>
              <a:rPr lang="it-IT" sz="4800">
                <a:solidFill>
                  <a:schemeClr val="tx1"/>
                </a:solidFill>
              </a:rPr>
              <a:t>Proposta</a:t>
            </a: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5</a:t>
            </a:fld>
            <a:endParaRPr lang="en-US"/>
          </a:p>
        </p:txBody>
      </p:sp>
      <p:pic>
        <p:nvPicPr>
          <p:cNvPr id="8" name="Picture 7" descr="Persona con in mano un mouse">
            <a:extLst>
              <a:ext uri="{FF2B5EF4-FFF2-40B4-BE49-F238E27FC236}">
                <a16:creationId xmlns:a16="http://schemas.microsoft.com/office/drawing/2014/main" id="{B81EC91C-C158-66E2-9726-9DEDCE86277D}"/>
              </a:ext>
            </a:extLst>
          </p:cNvPr>
          <p:cNvPicPr>
            <a:picLocks noChangeAspect="1"/>
          </p:cNvPicPr>
          <p:nvPr/>
        </p:nvPicPr>
        <p:blipFill rotWithShape="1">
          <a:blip r:embed="rId2"/>
          <a:srcRect t="27695" r="2" b="18717"/>
          <a:stretch/>
        </p:blipFill>
        <p:spPr>
          <a:xfrm>
            <a:off x="1443228" y="10"/>
            <a:ext cx="10061448" cy="3599011"/>
          </a:xfrm>
          <a:prstGeom prst="rect">
            <a:avLst/>
          </a:prstGeom>
        </p:spPr>
      </p:pic>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4125686" y="3853131"/>
            <a:ext cx="6834715" cy="2185357"/>
          </a:xfrm>
        </p:spPr>
        <p:txBody>
          <a:bodyPr anchor="t">
            <a:normAutofit/>
          </a:bodyPr>
          <a:lstStyle/>
          <a:p>
            <a:r>
              <a:rPr lang="it-IT" dirty="0">
                <a:solidFill>
                  <a:schemeClr val="tx1"/>
                </a:solidFill>
              </a:rPr>
              <a:t>Attivazione posto per consulto il giovedì alle 14.00 previa mail a </a:t>
            </a:r>
            <a:r>
              <a:rPr lang="it-IT" dirty="0">
                <a:solidFill>
                  <a:schemeClr val="tx1"/>
                </a:solidFill>
                <a:hlinkClick r:id="rId3"/>
              </a:rPr>
              <a:t>telecontatto.nefrologia@aslcn2.it</a:t>
            </a:r>
            <a:endParaRPr lang="it-IT" dirty="0">
              <a:solidFill>
                <a:schemeClr val="tx1"/>
              </a:solidFill>
            </a:endParaRPr>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Tuesday, June 4, 2024</a:t>
            </a:fld>
            <a:endParaRPr lang="en-US"/>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a:normAutofit/>
          </a:bodyPr>
          <a:lstStyle/>
          <a:p>
            <a:pPr>
              <a:spcAft>
                <a:spcPts val="600"/>
              </a:spcAft>
            </a:pPr>
            <a:r>
              <a:rPr lang="en-US" dirty="0" err="1"/>
              <a:t>Incontro</a:t>
            </a:r>
            <a:r>
              <a:rPr lang="en-US" dirty="0"/>
              <a:t> MMG</a:t>
            </a:r>
            <a:endParaRPr lang="en-US"/>
          </a:p>
        </p:txBody>
      </p:sp>
      <p:cxnSp>
        <p:nvCxnSpPr>
          <p:cNvPr id="20" name="Straight Connector 19">
            <a:extLst>
              <a:ext uri="{FF2B5EF4-FFF2-40B4-BE49-F238E27FC236}">
                <a16:creationId xmlns:a16="http://schemas.microsoft.com/office/drawing/2014/main" id="{88E181E9-8FE4-417B-A80B-0A099C6BE7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rgbClr val="C8A06D"/>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EB5B0D-CAAF-4A5A-8339-8CCEA2AEE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C8A06D"/>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5165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EF4A068-C95D-486B-AB65-28A5F70AF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B30473F7-A24A-427B-B9CE-C1A94B6F2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3"/>
            <a:ext cx="1446277" cy="3599018"/>
          </a:xfrm>
          <a:prstGeom prst="rect">
            <a:avLst/>
          </a:prstGeom>
          <a:solidFill>
            <a:schemeClr val="accent1">
              <a:alpha val="25000"/>
            </a:scheme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8" name="Rectangle 17">
            <a:extLst>
              <a:ext uri="{FF2B5EF4-FFF2-40B4-BE49-F238E27FC236}">
                <a16:creationId xmlns:a16="http://schemas.microsoft.com/office/drawing/2014/main" id="{2068A50E-2E17-40A4-8E3C-25CC6DF99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422144" y="3873157"/>
            <a:ext cx="5294293" cy="2165331"/>
          </a:xfrm>
        </p:spPr>
        <p:txBody>
          <a:bodyPr anchor="t">
            <a:normAutofit/>
          </a:bodyPr>
          <a:lstStyle/>
          <a:p>
            <a:r>
              <a:rPr lang="it-IT" sz="4800">
                <a:solidFill>
                  <a:schemeClr val="tx1"/>
                </a:solidFill>
              </a:rPr>
              <a:t>Modalità</a:t>
            </a: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6</a:t>
            </a:fld>
            <a:endParaRPr lang="en-US"/>
          </a:p>
        </p:txBody>
      </p:sp>
      <p:pic>
        <p:nvPicPr>
          <p:cNvPr id="8" name="Picture 7" descr="Tavolo con stetoscopio e tastiera di computer">
            <a:extLst>
              <a:ext uri="{FF2B5EF4-FFF2-40B4-BE49-F238E27FC236}">
                <a16:creationId xmlns:a16="http://schemas.microsoft.com/office/drawing/2014/main" id="{A6F7D0D4-6895-BABF-5869-AFA0119A628B}"/>
              </a:ext>
            </a:extLst>
          </p:cNvPr>
          <p:cNvPicPr>
            <a:picLocks noChangeAspect="1"/>
          </p:cNvPicPr>
          <p:nvPr/>
        </p:nvPicPr>
        <p:blipFill rotWithShape="1">
          <a:blip r:embed="rId2"/>
          <a:srcRect t="15899" r="2" b="30514"/>
          <a:stretch/>
        </p:blipFill>
        <p:spPr>
          <a:xfrm>
            <a:off x="1443228" y="10"/>
            <a:ext cx="10061448" cy="3599011"/>
          </a:xfrm>
          <a:prstGeom prst="rect">
            <a:avLst/>
          </a:prstGeom>
        </p:spPr>
      </p:pic>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4158346" y="3853131"/>
            <a:ext cx="6802056" cy="2185357"/>
          </a:xfrm>
        </p:spPr>
        <p:txBody>
          <a:bodyPr anchor="t">
            <a:normAutofit/>
          </a:bodyPr>
          <a:lstStyle/>
          <a:p>
            <a:r>
              <a:rPr lang="it-IT" dirty="0">
                <a:solidFill>
                  <a:schemeClr val="tx1"/>
                </a:solidFill>
              </a:rPr>
              <a:t>La prenotazione sarà inserita in agenda (dopo la valutazione del caso clinico da parte del medico che sarà presente in ambulatorio nella data stabilita) ed inviata dalla nostra segreteria all’indirizzo mail di richiesta </a:t>
            </a:r>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Tuesday, June 4, 2024</a:t>
            </a:fld>
            <a:endParaRPr lang="en-US"/>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a:normAutofit/>
          </a:bodyPr>
          <a:lstStyle/>
          <a:p>
            <a:pPr>
              <a:spcAft>
                <a:spcPts val="600"/>
              </a:spcAft>
            </a:pPr>
            <a:r>
              <a:rPr lang="en-US" dirty="0" err="1"/>
              <a:t>Incontro</a:t>
            </a:r>
            <a:r>
              <a:rPr lang="en-US" dirty="0"/>
              <a:t> MMG</a:t>
            </a:r>
            <a:endParaRPr lang="en-US"/>
          </a:p>
        </p:txBody>
      </p:sp>
      <p:cxnSp>
        <p:nvCxnSpPr>
          <p:cNvPr id="20" name="Straight Connector 19">
            <a:extLst>
              <a:ext uri="{FF2B5EF4-FFF2-40B4-BE49-F238E27FC236}">
                <a16:creationId xmlns:a16="http://schemas.microsoft.com/office/drawing/2014/main" id="{88E181E9-8FE4-417B-A80B-0A099C6BE7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EB5B0D-CAAF-4A5A-8339-8CCEA2AEE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chemeClr val="accent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69285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EF4A068-C95D-486B-AB65-28A5F70AF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B30473F7-A24A-427B-B9CE-C1A94B6F2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3"/>
            <a:ext cx="1446277" cy="3599018"/>
          </a:xfrm>
          <a:prstGeom prst="rect">
            <a:avLst/>
          </a:prstGeom>
          <a:solidFill>
            <a:srgbClr val="EE8061">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8" name="Rectangle 17">
            <a:extLst>
              <a:ext uri="{FF2B5EF4-FFF2-40B4-BE49-F238E27FC236}">
                <a16:creationId xmlns:a16="http://schemas.microsoft.com/office/drawing/2014/main" id="{2068A50E-2E17-40A4-8E3C-25CC6DF99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422144" y="3873157"/>
            <a:ext cx="5294293" cy="2165331"/>
          </a:xfrm>
        </p:spPr>
        <p:txBody>
          <a:bodyPr anchor="t">
            <a:normAutofit/>
          </a:bodyPr>
          <a:lstStyle/>
          <a:p>
            <a:r>
              <a:rPr lang="it-IT" sz="4800">
                <a:solidFill>
                  <a:schemeClr val="tx1"/>
                </a:solidFill>
              </a:rPr>
              <a:t>Modalità</a:t>
            </a: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7</a:t>
            </a:fld>
            <a:endParaRPr lang="en-US"/>
          </a:p>
        </p:txBody>
      </p:sp>
      <p:pic>
        <p:nvPicPr>
          <p:cNvPr id="8" name="Picture 7" descr="Scrivania con oggetti per la produttività">
            <a:extLst>
              <a:ext uri="{FF2B5EF4-FFF2-40B4-BE49-F238E27FC236}">
                <a16:creationId xmlns:a16="http://schemas.microsoft.com/office/drawing/2014/main" id="{08BCD8AF-9FB7-D534-4E2B-914E4F88153B}"/>
              </a:ext>
            </a:extLst>
          </p:cNvPr>
          <p:cNvPicPr>
            <a:picLocks noChangeAspect="1"/>
          </p:cNvPicPr>
          <p:nvPr/>
        </p:nvPicPr>
        <p:blipFill rotWithShape="1">
          <a:blip r:embed="rId2"/>
          <a:srcRect t="10334" r="2" b="36079"/>
          <a:stretch/>
        </p:blipFill>
        <p:spPr>
          <a:xfrm>
            <a:off x="1443228" y="10"/>
            <a:ext cx="10061448" cy="3599011"/>
          </a:xfrm>
          <a:prstGeom prst="rect">
            <a:avLst/>
          </a:prstGeom>
        </p:spPr>
      </p:pic>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3668493" y="3853131"/>
            <a:ext cx="7685305" cy="2185357"/>
          </a:xfrm>
        </p:spPr>
        <p:txBody>
          <a:bodyPr anchor="t">
            <a:normAutofit fontScale="92500"/>
          </a:bodyPr>
          <a:lstStyle/>
          <a:p>
            <a:r>
              <a:rPr lang="it-IT" dirty="0">
                <a:solidFill>
                  <a:schemeClr val="tx1"/>
                </a:solidFill>
              </a:rPr>
              <a:t>La valutazione potrà essere espletata in diverse modalità a seconda delle necessità o risorse disponibili:</a:t>
            </a:r>
          </a:p>
          <a:p>
            <a:pPr lvl="1"/>
            <a:r>
              <a:rPr lang="it-IT" sz="2400" dirty="0">
                <a:solidFill>
                  <a:schemeClr val="tx1"/>
                </a:solidFill>
              </a:rPr>
              <a:t>Consulto telefonico</a:t>
            </a:r>
          </a:p>
          <a:p>
            <a:pPr lvl="1"/>
            <a:r>
              <a:rPr lang="it-IT" sz="2400" dirty="0">
                <a:solidFill>
                  <a:schemeClr val="tx1"/>
                </a:solidFill>
              </a:rPr>
              <a:t>Teleconsulto</a:t>
            </a:r>
          </a:p>
          <a:p>
            <a:pPr lvl="1"/>
            <a:r>
              <a:rPr lang="it-IT" sz="2400" dirty="0" err="1">
                <a:solidFill>
                  <a:schemeClr val="tx1"/>
                </a:solidFill>
              </a:rPr>
              <a:t>Televisita</a:t>
            </a:r>
            <a:endParaRPr lang="it-IT" sz="2400" dirty="0">
              <a:solidFill>
                <a:schemeClr val="tx1"/>
              </a:solidFill>
            </a:endParaRPr>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Tuesday, June 4, 2024</a:t>
            </a:fld>
            <a:endParaRPr lang="en-US"/>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a:normAutofit/>
          </a:bodyPr>
          <a:lstStyle/>
          <a:p>
            <a:pPr>
              <a:spcAft>
                <a:spcPts val="600"/>
              </a:spcAft>
            </a:pPr>
            <a:r>
              <a:rPr lang="en-US" dirty="0" err="1"/>
              <a:t>Incontro</a:t>
            </a:r>
            <a:r>
              <a:rPr lang="en-US" dirty="0"/>
              <a:t> MMG</a:t>
            </a:r>
            <a:endParaRPr lang="en-US"/>
          </a:p>
        </p:txBody>
      </p:sp>
      <p:cxnSp>
        <p:nvCxnSpPr>
          <p:cNvPr id="20" name="Straight Connector 19">
            <a:extLst>
              <a:ext uri="{FF2B5EF4-FFF2-40B4-BE49-F238E27FC236}">
                <a16:creationId xmlns:a16="http://schemas.microsoft.com/office/drawing/2014/main" id="{88E181E9-8FE4-417B-A80B-0A099C6BE7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rgbClr val="EE8061"/>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EB5B0D-CAAF-4A5A-8339-8CCEA2AEE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EE806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36136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p:txBody>
          <a:bodyPr/>
          <a:lstStyle/>
          <a:p>
            <a:r>
              <a:rPr lang="it-IT"/>
              <a:t>Modalità</a:t>
            </a:r>
            <a:endParaRPr lang="it-IT" dirty="0"/>
          </a:p>
        </p:txBody>
      </p:sp>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p:txBody>
          <a:bodyPr>
            <a:normAutofit/>
          </a:bodyPr>
          <a:lstStyle/>
          <a:p>
            <a:r>
              <a:rPr lang="it-IT" sz="4000"/>
              <a:t>Per teleconsulto e televisita è necessaria l’attivazione di un profilo su Biocare</a:t>
            </a:r>
            <a:r>
              <a:rPr lang="it-IT" sz="4000" baseline="30000"/>
              <a:t>©</a:t>
            </a:r>
            <a:r>
              <a:rPr lang="it-IT" sz="4000"/>
              <a:t> del paziente e sarà inviata una mail (con link protetto) al curante per la videochiamata nel giorno e nell’orario stabiliti (accessibile nei 15 minuti precedenti l’evento)</a:t>
            </a:r>
            <a:endParaRPr lang="it-IT" sz="3800" dirty="0"/>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p:txBody>
          <a:bodyPr/>
          <a:lstStyle/>
          <a:p>
            <a:fld id="{57997BA6-BEF8-495F-ACCD-8D19769E4FC6}" type="datetime2">
              <a:rPr lang="en-US" smtClean="0"/>
              <a:t>Tuesday, June 4, 2024</a:t>
            </a:fld>
            <a:endParaRPr lang="en-US" dirty="0"/>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p:txBody>
          <a:bodyPr/>
          <a:lstStyle/>
          <a:p>
            <a:r>
              <a:rPr lang="en-US"/>
              <a:t>Incontro MMG</a:t>
            </a:r>
            <a:endParaRPr lang="en-US" dirty="0"/>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p:txBody>
          <a:bodyPr/>
          <a:lstStyle/>
          <a:p>
            <a:fld id="{7BE69E03-4804-4553-A1EC-F089884EF50F}" type="slidenum">
              <a:rPr lang="en-US" smtClean="0"/>
              <a:t>8</a:t>
            </a:fld>
            <a:endParaRPr lang="en-US"/>
          </a:p>
        </p:txBody>
      </p:sp>
    </p:spTree>
    <p:extLst>
      <p:ext uri="{BB962C8B-B14F-4D97-AF65-F5344CB8AC3E}">
        <p14:creationId xmlns:p14="http://schemas.microsoft.com/office/powerpoint/2010/main" val="17427041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5EF4A068-C95D-486B-AB65-28A5F70AF5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4" name="Rectangle 13">
            <a:extLst>
              <a:ext uri="{FF2B5EF4-FFF2-40B4-BE49-F238E27FC236}">
                <a16:creationId xmlns:a16="http://schemas.microsoft.com/office/drawing/2014/main" id="{B30473F7-A24A-427B-B9CE-C1A94B6F26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24" y="0"/>
            <a:ext cx="12188952" cy="6858000"/>
          </a:xfrm>
          <a:prstGeom prst="rect">
            <a:avLst/>
          </a:prstGeom>
          <a:solidFill>
            <a:schemeClr val="bg2">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6" name="Rectangle 15">
            <a:extLst>
              <a:ext uri="{FF2B5EF4-FFF2-40B4-BE49-F238E27FC236}">
                <a16:creationId xmlns:a16="http://schemas.microsoft.com/office/drawing/2014/main" id="{99B60357-232D-4489-8786-BF4E4F74BA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2" y="3"/>
            <a:ext cx="1446277" cy="3599018"/>
          </a:xfrm>
          <a:prstGeom prst="rect">
            <a:avLst/>
          </a:prstGeom>
          <a:solidFill>
            <a:srgbClr val="FF9F06">
              <a:alpha val="25000"/>
            </a:srgbClr>
          </a:solidFill>
          <a:ln w="25400" cap="flat">
            <a:noFill/>
            <a:prstDash val="solid"/>
            <a:round/>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000" b="0" i="0" u="none" strike="noStrike" cap="none" spc="0" normalizeH="0" baseline="0">
              <a:ln>
                <a:noFill/>
              </a:ln>
              <a:solidFill>
                <a:srgbClr val="000000"/>
              </a:solidFill>
              <a:effectLst/>
              <a:uFillTx/>
              <a:latin typeface="Helvetica Neue Medium"/>
              <a:ea typeface="Helvetica Neue Medium"/>
              <a:cs typeface="Helvetica Neue Medium"/>
              <a:sym typeface="Helvetica Neue Medium"/>
            </a:endParaRPr>
          </a:p>
        </p:txBody>
      </p:sp>
      <p:sp>
        <p:nvSpPr>
          <p:cNvPr id="18" name="Rectangle 17">
            <a:extLst>
              <a:ext uri="{FF2B5EF4-FFF2-40B4-BE49-F238E27FC236}">
                <a16:creationId xmlns:a16="http://schemas.microsoft.com/office/drawing/2014/main" id="{2068A50E-2E17-40A4-8E3C-25CC6DF99F2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6276" y="685800"/>
            <a:ext cx="10744200" cy="548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a:extLst>
              <a:ext uri="{FF2B5EF4-FFF2-40B4-BE49-F238E27FC236}">
                <a16:creationId xmlns:a16="http://schemas.microsoft.com/office/drawing/2014/main" id="{7B36817A-35ED-B9EC-BA8F-2EC8C8930C57}"/>
              </a:ext>
            </a:extLst>
          </p:cNvPr>
          <p:cNvSpPr>
            <a:spLocks noGrp="1"/>
          </p:cNvSpPr>
          <p:nvPr>
            <p:ph type="title"/>
          </p:nvPr>
        </p:nvSpPr>
        <p:spPr>
          <a:xfrm>
            <a:off x="422144" y="3873157"/>
            <a:ext cx="5294293" cy="2165331"/>
          </a:xfrm>
        </p:spPr>
        <p:txBody>
          <a:bodyPr anchor="t">
            <a:normAutofit/>
          </a:bodyPr>
          <a:lstStyle/>
          <a:p>
            <a:r>
              <a:rPr lang="it-IT" sz="4800">
                <a:solidFill>
                  <a:schemeClr val="tx1"/>
                </a:solidFill>
              </a:rPr>
              <a:t>Urgenze ambulatoriali</a:t>
            </a:r>
          </a:p>
        </p:txBody>
      </p:sp>
      <p:sp>
        <p:nvSpPr>
          <p:cNvPr id="6" name="Segnaposto numero diapositiva 5">
            <a:extLst>
              <a:ext uri="{FF2B5EF4-FFF2-40B4-BE49-F238E27FC236}">
                <a16:creationId xmlns:a16="http://schemas.microsoft.com/office/drawing/2014/main" id="{F6F4ECB1-4845-A005-988C-3EE67C3E9561}"/>
              </a:ext>
            </a:extLst>
          </p:cNvPr>
          <p:cNvSpPr>
            <a:spLocks noGrp="1"/>
          </p:cNvSpPr>
          <p:nvPr>
            <p:ph type="sldNum" sz="quarter" idx="12"/>
          </p:nvPr>
        </p:nvSpPr>
        <p:spPr>
          <a:xfrm>
            <a:off x="11504676" y="-14198"/>
            <a:ext cx="685800" cy="685800"/>
          </a:xfrm>
        </p:spPr>
        <p:txBody>
          <a:bodyPr>
            <a:normAutofit/>
          </a:bodyPr>
          <a:lstStyle/>
          <a:p>
            <a:pPr>
              <a:spcAft>
                <a:spcPts val="600"/>
              </a:spcAft>
            </a:pPr>
            <a:fld id="{7BE69E03-4804-4553-A1EC-F089884EF50F}" type="slidenum">
              <a:rPr lang="en-US" smtClean="0"/>
              <a:pPr>
                <a:spcAft>
                  <a:spcPts val="600"/>
                </a:spcAft>
              </a:pPr>
              <a:t>9</a:t>
            </a:fld>
            <a:endParaRPr lang="en-US"/>
          </a:p>
        </p:txBody>
      </p:sp>
      <p:pic>
        <p:nvPicPr>
          <p:cNvPr id="8" name="Picture 7" descr="Vista dall'alto di un kit medico di emergenza su una superficie di legno scuro">
            <a:extLst>
              <a:ext uri="{FF2B5EF4-FFF2-40B4-BE49-F238E27FC236}">
                <a16:creationId xmlns:a16="http://schemas.microsoft.com/office/drawing/2014/main" id="{219B1279-629B-D2F8-7814-D9F8BD3177EB}"/>
              </a:ext>
            </a:extLst>
          </p:cNvPr>
          <p:cNvPicPr>
            <a:picLocks noChangeAspect="1"/>
          </p:cNvPicPr>
          <p:nvPr/>
        </p:nvPicPr>
        <p:blipFill rotWithShape="1">
          <a:blip r:embed="rId2"/>
          <a:srcRect t="30020" r="2" b="16393"/>
          <a:stretch/>
        </p:blipFill>
        <p:spPr>
          <a:xfrm>
            <a:off x="1443228" y="10"/>
            <a:ext cx="10061448" cy="3599011"/>
          </a:xfrm>
          <a:prstGeom prst="rect">
            <a:avLst/>
          </a:prstGeom>
        </p:spPr>
      </p:pic>
      <p:sp>
        <p:nvSpPr>
          <p:cNvPr id="3" name="Segnaposto contenuto 2">
            <a:extLst>
              <a:ext uri="{FF2B5EF4-FFF2-40B4-BE49-F238E27FC236}">
                <a16:creationId xmlns:a16="http://schemas.microsoft.com/office/drawing/2014/main" id="{01DA5767-E1EC-19DA-135C-E6AF560888E2}"/>
              </a:ext>
            </a:extLst>
          </p:cNvPr>
          <p:cNvSpPr>
            <a:spLocks noGrp="1"/>
          </p:cNvSpPr>
          <p:nvPr>
            <p:ph idx="1"/>
          </p:nvPr>
        </p:nvSpPr>
        <p:spPr>
          <a:xfrm>
            <a:off x="4474034" y="3864017"/>
            <a:ext cx="6847105" cy="2185357"/>
          </a:xfrm>
        </p:spPr>
        <p:txBody>
          <a:bodyPr anchor="t">
            <a:normAutofit/>
          </a:bodyPr>
          <a:lstStyle/>
          <a:p>
            <a:pPr>
              <a:lnSpc>
                <a:spcPct val="90000"/>
              </a:lnSpc>
            </a:pPr>
            <a:r>
              <a:rPr lang="it-IT" dirty="0">
                <a:solidFill>
                  <a:schemeClr val="tx1"/>
                </a:solidFill>
              </a:rPr>
              <a:t>Richiesta in classe U</a:t>
            </a:r>
          </a:p>
          <a:p>
            <a:pPr lvl="1">
              <a:lnSpc>
                <a:spcPct val="90000"/>
              </a:lnSpc>
            </a:pPr>
            <a:r>
              <a:rPr lang="it-IT" sz="2400" dirty="0">
                <a:solidFill>
                  <a:schemeClr val="tx1"/>
                </a:solidFill>
              </a:rPr>
              <a:t>Posti dedicati il lunedì, mercoledì e venerdì ore 14.00</a:t>
            </a:r>
            <a:endParaRPr lang="it-IT" dirty="0">
              <a:solidFill>
                <a:schemeClr val="tx1"/>
              </a:solidFill>
            </a:endParaRPr>
          </a:p>
          <a:p>
            <a:pPr>
              <a:lnSpc>
                <a:spcPct val="90000"/>
              </a:lnSpc>
            </a:pPr>
            <a:r>
              <a:rPr lang="it-IT" dirty="0">
                <a:solidFill>
                  <a:schemeClr val="tx1"/>
                </a:solidFill>
              </a:rPr>
              <a:t>In caso di necessità contattare il n° 01721408272 (Nefrologo di guardia ore 8-20)</a:t>
            </a:r>
          </a:p>
        </p:txBody>
      </p:sp>
      <p:sp>
        <p:nvSpPr>
          <p:cNvPr id="4" name="Segnaposto data 3">
            <a:extLst>
              <a:ext uri="{FF2B5EF4-FFF2-40B4-BE49-F238E27FC236}">
                <a16:creationId xmlns:a16="http://schemas.microsoft.com/office/drawing/2014/main" id="{0AD53681-9028-5F5C-1AD7-A654AACB457C}"/>
              </a:ext>
            </a:extLst>
          </p:cNvPr>
          <p:cNvSpPr>
            <a:spLocks noGrp="1"/>
          </p:cNvSpPr>
          <p:nvPr>
            <p:ph type="dt" sz="half" idx="10"/>
          </p:nvPr>
        </p:nvSpPr>
        <p:spPr>
          <a:xfrm>
            <a:off x="422899" y="6217920"/>
            <a:ext cx="2743200" cy="640080"/>
          </a:xfrm>
        </p:spPr>
        <p:txBody>
          <a:bodyPr>
            <a:normAutofit/>
          </a:bodyPr>
          <a:lstStyle/>
          <a:p>
            <a:pPr>
              <a:spcAft>
                <a:spcPts val="600"/>
              </a:spcAft>
            </a:pPr>
            <a:fld id="{57997BA6-BEF8-495F-ACCD-8D19769E4FC6}" type="datetime2">
              <a:rPr lang="en-US" smtClean="0"/>
              <a:pPr>
                <a:spcAft>
                  <a:spcPts val="600"/>
                </a:spcAft>
              </a:pPr>
              <a:t>Tuesday, June 4, 2024</a:t>
            </a:fld>
            <a:endParaRPr lang="en-US"/>
          </a:p>
        </p:txBody>
      </p:sp>
      <p:sp>
        <p:nvSpPr>
          <p:cNvPr id="5" name="Segnaposto piè di pagina 4">
            <a:extLst>
              <a:ext uri="{FF2B5EF4-FFF2-40B4-BE49-F238E27FC236}">
                <a16:creationId xmlns:a16="http://schemas.microsoft.com/office/drawing/2014/main" id="{1385183D-8715-B490-ED8A-8669D4ACCA66}"/>
              </a:ext>
            </a:extLst>
          </p:cNvPr>
          <p:cNvSpPr>
            <a:spLocks noGrp="1"/>
          </p:cNvSpPr>
          <p:nvPr>
            <p:ph type="ftr" sz="quarter" idx="11"/>
          </p:nvPr>
        </p:nvSpPr>
        <p:spPr>
          <a:xfrm>
            <a:off x="3762376" y="6217920"/>
            <a:ext cx="7195367" cy="640080"/>
          </a:xfrm>
        </p:spPr>
        <p:txBody>
          <a:bodyPr>
            <a:normAutofit/>
          </a:bodyPr>
          <a:lstStyle/>
          <a:p>
            <a:pPr>
              <a:spcAft>
                <a:spcPts val="600"/>
              </a:spcAft>
            </a:pPr>
            <a:r>
              <a:rPr lang="en-US" dirty="0" err="1"/>
              <a:t>Incontro</a:t>
            </a:r>
            <a:r>
              <a:rPr lang="en-US" dirty="0"/>
              <a:t> MMG</a:t>
            </a:r>
            <a:endParaRPr lang="en-US"/>
          </a:p>
        </p:txBody>
      </p:sp>
      <p:cxnSp>
        <p:nvCxnSpPr>
          <p:cNvPr id="20" name="Straight Connector 19">
            <a:extLst>
              <a:ext uri="{FF2B5EF4-FFF2-40B4-BE49-F238E27FC236}">
                <a16:creationId xmlns:a16="http://schemas.microsoft.com/office/drawing/2014/main" id="{88E181E9-8FE4-417B-A80B-0A099C6BE7D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11496184" y="5610"/>
            <a:ext cx="0" cy="6858000"/>
          </a:xfrm>
          <a:prstGeom prst="line">
            <a:avLst/>
          </a:prstGeom>
          <a:ln w="9525" cap="rnd">
            <a:solidFill>
              <a:srgbClr val="FF9F06"/>
            </a:solidFill>
            <a:prstDash val="dash"/>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EB5B0D-CAAF-4A5A-8339-8CCEA2AEE23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524" y="6172200"/>
            <a:ext cx="12192000" cy="0"/>
          </a:xfrm>
          <a:prstGeom prst="line">
            <a:avLst/>
          </a:prstGeom>
          <a:ln w="9525" cap="rnd">
            <a:solidFill>
              <a:srgbClr val="FF9F06"/>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0287058"/>
      </p:ext>
    </p:extLst>
  </p:cSld>
  <p:clrMapOvr>
    <a:masterClrMapping/>
  </p:clrMapOvr>
</p:sld>
</file>

<file path=ppt/theme/theme1.xml><?xml version="1.0" encoding="utf-8"?>
<a:theme xmlns:a="http://schemas.openxmlformats.org/drawingml/2006/main" name="OffsetVTI">
  <a:themeElements>
    <a:clrScheme name="Office">
      <a:dk1>
        <a:srgbClr val="000000"/>
      </a:dk1>
      <a:lt1>
        <a:srgbClr val="FFFFFF"/>
      </a:lt1>
      <a:dk2>
        <a:srgbClr val="505046"/>
      </a:dk2>
      <a:lt2>
        <a:srgbClr val="EEECE1"/>
      </a:lt2>
      <a:accent1>
        <a:srgbClr val="E84C22"/>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Dante">
      <a:majorFont>
        <a:latin typeface="Georgia Pro"/>
        <a:ea typeface=""/>
        <a:cs typeface=""/>
      </a:majorFont>
      <a:minorFont>
        <a:latin typeface="Georgia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setVTI" id="{17A3166B-76FF-4669-8F6D-D4251AE158D8}" vid="{4532814A-B5F8-4CFD-BC69-A007D492DA47}"/>
    </a:ext>
  </a:extLst>
</a:theme>
</file>

<file path=docProps/app.xml><?xml version="1.0" encoding="utf-8"?>
<Properties xmlns="http://schemas.openxmlformats.org/officeDocument/2006/extended-properties" xmlns:vt="http://schemas.openxmlformats.org/officeDocument/2006/docPropsVTypes">
  <TotalTime>335</TotalTime>
  <Words>291</Words>
  <Application>Microsoft Macintosh PowerPoint</Application>
  <PresentationFormat>Widescreen</PresentationFormat>
  <Paragraphs>58</Paragraphs>
  <Slides>10</Slides>
  <Notes>0</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10</vt:i4>
      </vt:variant>
    </vt:vector>
  </HeadingPairs>
  <TitlesOfParts>
    <vt:vector size="17" baseType="lpstr">
      <vt:lpstr>Arial</vt:lpstr>
      <vt:lpstr>Calibri</vt:lpstr>
      <vt:lpstr>Dante (Headings)2</vt:lpstr>
      <vt:lpstr>Georgia Pro</vt:lpstr>
      <vt:lpstr>Helvetica Neue Medium</vt:lpstr>
      <vt:lpstr>Wingdings 2</vt:lpstr>
      <vt:lpstr>OffsetVTI</vt:lpstr>
      <vt:lpstr>Nefrologia</vt:lpstr>
      <vt:lpstr>Indicatore</vt:lpstr>
      <vt:lpstr>Modalità di valutazione</vt:lpstr>
      <vt:lpstr>Valore STD</vt:lpstr>
      <vt:lpstr>Proposta</vt:lpstr>
      <vt:lpstr>Modalità</vt:lpstr>
      <vt:lpstr>Modalità</vt:lpstr>
      <vt:lpstr>Modalità</vt:lpstr>
      <vt:lpstr>Urgenze ambulatoriali</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Antonio Marciello</dc:creator>
  <cp:lastModifiedBy>Antonio Marciello</cp:lastModifiedBy>
  <cp:revision>9</cp:revision>
  <dcterms:created xsi:type="dcterms:W3CDTF">2024-06-04T05:36:31Z</dcterms:created>
  <dcterms:modified xsi:type="dcterms:W3CDTF">2024-06-04T18:46:53Z</dcterms:modified>
</cp:coreProperties>
</file>